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74" r:id="rId4"/>
    <p:sldMasterId id="2147483675"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Lst>
  <p:sldSz cy="5143500" cx="9144000"/>
  <p:notesSz cx="6858000" cy="9144000"/>
  <p:embeddedFontLst>
    <p:embeddedFont>
      <p:font typeface="Proxima Nova"/>
      <p:regular r:id="rId18"/>
      <p:bold r:id="rId19"/>
      <p:italic r:id="rId20"/>
      <p:boldItalic r:id="rId21"/>
    </p:embeddedFont>
    <p:embeddedFont>
      <p:font typeface="Roboto"/>
      <p:regular r:id="rId22"/>
      <p:bold r:id="rId23"/>
      <p:italic r:id="rId24"/>
      <p:boldItalic r:id="rId25"/>
    </p:embeddedFont>
    <p:embeddedFont>
      <p:font typeface="Alfa Slab One"/>
      <p:regular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roximaNova-italic.fntdata"/><Relationship Id="rId22" Type="http://schemas.openxmlformats.org/officeDocument/2006/relationships/font" Target="fonts/Roboto-regular.fntdata"/><Relationship Id="rId21" Type="http://schemas.openxmlformats.org/officeDocument/2006/relationships/font" Target="fonts/ProximaNova-boldItalic.fntdata"/><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AlfaSlabOne-regular.fntdata"/><Relationship Id="rId25" Type="http://schemas.openxmlformats.org/officeDocument/2006/relationships/font" Target="fonts/Roboto-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ProximaNova-bold.fntdata"/><Relationship Id="rId18" Type="http://schemas.openxmlformats.org/officeDocument/2006/relationships/font" Target="fonts/ProximaNova-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 name="Shape 107"/>
        <p:cNvGrpSpPr/>
        <p:nvPr/>
      </p:nvGrpSpPr>
      <p:grpSpPr>
        <a:xfrm>
          <a:off x="0" y="0"/>
          <a:ext cx="0" cy="0"/>
          <a:chOff x="0" y="0"/>
          <a:chExt cx="0" cy="0"/>
        </a:xfrm>
      </p:grpSpPr>
      <p:sp>
        <p:nvSpPr>
          <p:cNvPr id="108" name="Google Shape;108;g87cc35a6e2_8_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ProMX^4 Dealers is a profit maximizer company by Dealers for Dealers.</a:t>
            </a:r>
            <a:endParaRPr/>
          </a:p>
        </p:txBody>
      </p:sp>
      <p:sp>
        <p:nvSpPr>
          <p:cNvPr id="109" name="Google Shape;109;g87cc35a6e2_8_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9" name="Shape 259"/>
        <p:cNvGrpSpPr/>
        <p:nvPr/>
      </p:nvGrpSpPr>
      <p:grpSpPr>
        <a:xfrm>
          <a:off x="0" y="0"/>
          <a:ext cx="0" cy="0"/>
          <a:chOff x="0" y="0"/>
          <a:chExt cx="0" cy="0"/>
        </a:xfrm>
      </p:grpSpPr>
      <p:sp>
        <p:nvSpPr>
          <p:cNvPr id="260" name="Google Shape;260;g87cc35a6e2_16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Potential products to be replaced are: AutoAlert, Vauto, Conquest, Update Promise, Dealersocket, Car Wars, Automotive Mastermind, Reynolds and Reynolds, Vin Solutions, Eleads etc.</a:t>
            </a:r>
            <a:endParaRPr/>
          </a:p>
        </p:txBody>
      </p:sp>
      <p:sp>
        <p:nvSpPr>
          <p:cNvPr id="261" name="Google Shape;261;g87cc35a6e2_16_9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2" name="Shape 272"/>
        <p:cNvGrpSpPr/>
        <p:nvPr/>
      </p:nvGrpSpPr>
      <p:grpSpPr>
        <a:xfrm>
          <a:off x="0" y="0"/>
          <a:ext cx="0" cy="0"/>
          <a:chOff x="0" y="0"/>
          <a:chExt cx="0" cy="0"/>
        </a:xfrm>
      </p:grpSpPr>
      <p:sp>
        <p:nvSpPr>
          <p:cNvPr id="273" name="Google Shape;273;g87d9a2562a_3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order to provide the absolute best level of service to our partners we will only create a total of one product per year and only 6 core products.  We will continuously perform R&amp;D in order continue to improve the products at a minimal cost to our partners.</a:t>
            </a:r>
            <a:endParaRPr/>
          </a:p>
        </p:txBody>
      </p:sp>
      <p:sp>
        <p:nvSpPr>
          <p:cNvPr id="274" name="Google Shape;274;g87d9a2562a_3_8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g87d9a2562a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Car dealership’s operation costs have increased drastically in the last 10 years.  Personnel, Advertising and Operating expenses have grown at a rate that is not sustainable for many dealers.  </a:t>
            </a:r>
            <a:endParaRPr/>
          </a:p>
        </p:txBody>
      </p:sp>
      <p:sp>
        <p:nvSpPr>
          <p:cNvPr id="119" name="Google Shape;119;g87d9a2562a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g87d9a2562a_1_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 problem with these products is two fold.   These products do a decent job storing and working with clients data once the customers are in the dealer’s database but they do nothing to acquire new customers and they are very costly.  In essence, dealers overpay for these products and still have to overspend in advertising in the pursuit of new customers.  </a:t>
            </a:r>
            <a:endParaRPr/>
          </a:p>
        </p:txBody>
      </p:sp>
      <p:sp>
        <p:nvSpPr>
          <p:cNvPr id="138" name="Google Shape;138;g87d9a2562a_1_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g87d9a2562a_1_1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    Dealers used a combination of many solutions in their day to day operations.  These tools included but are not limited to, CRMs, trade appraisal systems, data mining solutions, phone tracking  and payment portals.    These tools can cost a dealership upwards of $30,000 per month.</a:t>
            </a:r>
            <a:endParaRPr/>
          </a:p>
        </p:txBody>
      </p:sp>
      <p:sp>
        <p:nvSpPr>
          <p:cNvPr id="157" name="Google Shape;157;g87d9a2562a_1_1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5" name="Shape 175"/>
        <p:cNvGrpSpPr/>
        <p:nvPr/>
      </p:nvGrpSpPr>
      <p:grpSpPr>
        <a:xfrm>
          <a:off x="0" y="0"/>
          <a:ext cx="0" cy="0"/>
          <a:chOff x="0" y="0"/>
          <a:chExt cx="0" cy="0"/>
        </a:xfrm>
      </p:grpSpPr>
      <p:sp>
        <p:nvSpPr>
          <p:cNvPr id="176" name="Google Shape;176;g87cc35a6e2_8_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ProMX^4 Dealers is a profit maximizer Company created by dealer for dealers.  The company will develop all the products currently used by the dealers now.   </a:t>
            </a:r>
            <a:endParaRPr b="1"/>
          </a:p>
        </p:txBody>
      </p:sp>
      <p:sp>
        <p:nvSpPr>
          <p:cNvPr id="177" name="Google Shape;177;g87cc35a6e2_8_7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 name="Shape 185"/>
        <p:cNvGrpSpPr/>
        <p:nvPr/>
      </p:nvGrpSpPr>
      <p:grpSpPr>
        <a:xfrm>
          <a:off x="0" y="0"/>
          <a:ext cx="0" cy="0"/>
          <a:chOff x="0" y="0"/>
          <a:chExt cx="0" cy="0"/>
        </a:xfrm>
      </p:grpSpPr>
      <p:sp>
        <p:nvSpPr>
          <p:cNvPr id="186" name="Google Shape;186;g87d9a2562a_3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ProMX^4 Dealers will develop a state of the art CRM system that works better than what dealers currently use.  A high performing algorithm identifies in Market buyers and targets them with custom messages vias text, email, direct mail or retargeting, digital marketing, digital social marketing etc.  </a:t>
            </a:r>
            <a:r>
              <a:rPr lang="en"/>
              <a:t>Other CRMs work once the shopper visits the dealer’s website.  We don’t wait!!  ProMX^4 works to find shoppers before they find us.  </a:t>
            </a:r>
            <a:r>
              <a:rPr lang="en"/>
              <a:t>This product will serve as the foundation for the company and will be used to sign up dealers across the US during the National Dealers Convention in Las Vegas.     </a:t>
            </a:r>
            <a:r>
              <a:rPr lang="en"/>
              <a:t>   </a:t>
            </a:r>
            <a:endParaRPr/>
          </a:p>
        </p:txBody>
      </p:sp>
      <p:sp>
        <p:nvSpPr>
          <p:cNvPr id="187" name="Google Shape;187;g87d9a2562a_3_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7" name="Shape 217"/>
        <p:cNvGrpSpPr/>
        <p:nvPr/>
      </p:nvGrpSpPr>
      <p:grpSpPr>
        <a:xfrm>
          <a:off x="0" y="0"/>
          <a:ext cx="0" cy="0"/>
          <a:chOff x="0" y="0"/>
          <a:chExt cx="0" cy="0"/>
        </a:xfrm>
      </p:grpSpPr>
      <p:sp>
        <p:nvSpPr>
          <p:cNvPr id="218" name="Google Shape;218;g6c154c8b50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CRM will use a compendium of data related to shopper’s intent to purchase and create a prospect profile.  This will allow dealerships to identify shoppers outside their sales acquired database.  We will identify potential customers, send them tailored messages designed to build trust and close the deal.</a:t>
            </a:r>
            <a:endParaRPr/>
          </a:p>
        </p:txBody>
      </p:sp>
      <p:sp>
        <p:nvSpPr>
          <p:cNvPr id="219" name="Google Shape;219;g6c154c8b50_0_16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3" name="Shape 233"/>
        <p:cNvGrpSpPr/>
        <p:nvPr/>
      </p:nvGrpSpPr>
      <p:grpSpPr>
        <a:xfrm>
          <a:off x="0" y="0"/>
          <a:ext cx="0" cy="0"/>
          <a:chOff x="0" y="0"/>
          <a:chExt cx="0" cy="0"/>
        </a:xfrm>
      </p:grpSpPr>
      <p:sp>
        <p:nvSpPr>
          <p:cNvPr id="234" name="Google Shape;234;g87d9a2562a_3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a:t>
            </a:r>
            <a:r>
              <a:rPr lang="en"/>
              <a:t>very U.S dealer who signs up during the convention or within 3 months thereafter, will be a shareholder in the company.  We will introduce the program with the help of the National Automotive Dealers Association, NADA, during the dealer’s national convention in Las Vegas.</a:t>
            </a:r>
            <a:endParaRPr/>
          </a:p>
        </p:txBody>
      </p:sp>
      <p:sp>
        <p:nvSpPr>
          <p:cNvPr id="235" name="Google Shape;235;g87d9a2562a_3_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5" name="Shape 245"/>
        <p:cNvGrpSpPr/>
        <p:nvPr/>
      </p:nvGrpSpPr>
      <p:grpSpPr>
        <a:xfrm>
          <a:off x="0" y="0"/>
          <a:ext cx="0" cy="0"/>
          <a:chOff x="0" y="0"/>
          <a:chExt cx="0" cy="0"/>
        </a:xfrm>
      </p:grpSpPr>
      <p:sp>
        <p:nvSpPr>
          <p:cNvPr id="246" name="Google Shape;246;g87d9a2562a_3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Dealers who sign up at N.A.D.A will receive the first 2 Months for Free with a 3 year contract.  It will take approximately 6 Months for initial Launch and training.</a:t>
            </a:r>
            <a:endParaRPr/>
          </a:p>
        </p:txBody>
      </p:sp>
      <p:sp>
        <p:nvSpPr>
          <p:cNvPr id="247" name="Google Shape;247;g87d9a2562a_3_6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4278300" y="2751163"/>
            <a:ext cx="587400" cy="0"/>
          </a:xfrm>
          <a:prstGeom prst="straightConnector1">
            <a:avLst/>
          </a:prstGeom>
          <a:noFill/>
          <a:ln cap="flat" cmpd="sng" w="76200">
            <a:solidFill>
              <a:schemeClr val="dk1"/>
            </a:solidFill>
            <a:prstDash val="solid"/>
            <a:round/>
            <a:headEnd len="sm" w="sm" type="none"/>
            <a:tailEnd len="sm" w="sm" type="none"/>
          </a:ln>
        </p:spPr>
      </p:cxnSp>
      <p:sp>
        <p:nvSpPr>
          <p:cNvPr id="11" name="Google Shape;11;p2"/>
          <p:cNvSpPr txBox="1"/>
          <p:nvPr>
            <p:ph type="ctrTitle"/>
          </p:nvPr>
        </p:nvSpPr>
        <p:spPr>
          <a:xfrm>
            <a:off x="311700" y="595975"/>
            <a:ext cx="8520600" cy="1957800"/>
          </a:xfrm>
          <a:prstGeom prst="rect">
            <a:avLst/>
          </a:prstGeom>
        </p:spPr>
        <p:txBody>
          <a:bodyPr anchorCtr="0" anchor="b" bIns="91425" lIns="91425" spcFirstLastPara="1" rIns="91425" wrap="square" tIns="91425">
            <a:no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2" name="Google Shape;12;p2"/>
          <p:cNvSpPr txBox="1"/>
          <p:nvPr>
            <p:ph idx="1" type="subTitle"/>
          </p:nvPr>
        </p:nvSpPr>
        <p:spPr>
          <a:xfrm>
            <a:off x="311700" y="3165823"/>
            <a:ext cx="8520600" cy="733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167925"/>
            <a:ext cx="8520600" cy="19800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dk1"/>
              </a:buClr>
              <a:buSzPts val="11000"/>
              <a:buNone/>
              <a:defRPr sz="11000">
                <a:solidFill>
                  <a:schemeClr val="dk1"/>
                </a:solidFill>
              </a:defRPr>
            </a:lvl1pPr>
            <a:lvl2pPr lvl="1" algn="ctr">
              <a:spcBef>
                <a:spcPts val="0"/>
              </a:spcBef>
              <a:spcAft>
                <a:spcPts val="0"/>
              </a:spcAft>
              <a:buClr>
                <a:schemeClr val="dk1"/>
              </a:buClr>
              <a:buSzPts val="11000"/>
              <a:buNone/>
              <a:defRPr sz="11000">
                <a:solidFill>
                  <a:schemeClr val="dk1"/>
                </a:solidFill>
              </a:defRPr>
            </a:lvl2pPr>
            <a:lvl3pPr lvl="2" algn="ctr">
              <a:spcBef>
                <a:spcPts val="0"/>
              </a:spcBef>
              <a:spcAft>
                <a:spcPts val="0"/>
              </a:spcAft>
              <a:buClr>
                <a:schemeClr val="dk1"/>
              </a:buClr>
              <a:buSzPts val="11000"/>
              <a:buNone/>
              <a:defRPr sz="11000">
                <a:solidFill>
                  <a:schemeClr val="dk1"/>
                </a:solidFill>
              </a:defRPr>
            </a:lvl3pPr>
            <a:lvl4pPr lvl="3" algn="ctr">
              <a:spcBef>
                <a:spcPts val="0"/>
              </a:spcBef>
              <a:spcAft>
                <a:spcPts val="0"/>
              </a:spcAft>
              <a:buClr>
                <a:schemeClr val="dk1"/>
              </a:buClr>
              <a:buSzPts val="11000"/>
              <a:buNone/>
              <a:defRPr sz="11000">
                <a:solidFill>
                  <a:schemeClr val="dk1"/>
                </a:solidFill>
              </a:defRPr>
            </a:lvl4pPr>
            <a:lvl5pPr lvl="4" algn="ctr">
              <a:spcBef>
                <a:spcPts val="0"/>
              </a:spcBef>
              <a:spcAft>
                <a:spcPts val="0"/>
              </a:spcAft>
              <a:buClr>
                <a:schemeClr val="dk1"/>
              </a:buClr>
              <a:buSzPts val="11000"/>
              <a:buNone/>
              <a:defRPr sz="11000">
                <a:solidFill>
                  <a:schemeClr val="dk1"/>
                </a:solidFill>
              </a:defRPr>
            </a:lvl5pPr>
            <a:lvl6pPr lvl="5" algn="ctr">
              <a:spcBef>
                <a:spcPts val="0"/>
              </a:spcBef>
              <a:spcAft>
                <a:spcPts val="0"/>
              </a:spcAft>
              <a:buClr>
                <a:schemeClr val="dk1"/>
              </a:buClr>
              <a:buSzPts val="11000"/>
              <a:buNone/>
              <a:defRPr sz="11000">
                <a:solidFill>
                  <a:schemeClr val="dk1"/>
                </a:solidFill>
              </a:defRPr>
            </a:lvl6pPr>
            <a:lvl7pPr lvl="6" algn="ctr">
              <a:spcBef>
                <a:spcPts val="0"/>
              </a:spcBef>
              <a:spcAft>
                <a:spcPts val="0"/>
              </a:spcAft>
              <a:buClr>
                <a:schemeClr val="dk1"/>
              </a:buClr>
              <a:buSzPts val="11000"/>
              <a:buNone/>
              <a:defRPr sz="11000">
                <a:solidFill>
                  <a:schemeClr val="dk1"/>
                </a:solidFill>
              </a:defRPr>
            </a:lvl7pPr>
            <a:lvl8pPr lvl="7" algn="ctr">
              <a:spcBef>
                <a:spcPts val="0"/>
              </a:spcBef>
              <a:spcAft>
                <a:spcPts val="0"/>
              </a:spcAft>
              <a:buClr>
                <a:schemeClr val="dk1"/>
              </a:buClr>
              <a:buSzPts val="11000"/>
              <a:buNone/>
              <a:defRPr sz="11000">
                <a:solidFill>
                  <a:schemeClr val="dk1"/>
                </a:solidFill>
              </a:defRPr>
            </a:lvl8pPr>
            <a:lvl9pPr lvl="8" algn="ctr">
              <a:spcBef>
                <a:spcPts val="0"/>
              </a:spcBef>
              <a:spcAft>
                <a:spcPts val="0"/>
              </a:spcAft>
              <a:buClr>
                <a:schemeClr val="dk1"/>
              </a:buClr>
              <a:buSzPts val="11000"/>
              <a:buNone/>
              <a:defRPr sz="11000">
                <a:solidFill>
                  <a:schemeClr val="dk1"/>
                </a:solidFill>
              </a:defRPr>
            </a:lvl9pPr>
          </a:lstStyle>
          <a:p>
            <a:r>
              <a:t>xx%</a:t>
            </a:r>
          </a:p>
        </p:txBody>
      </p:sp>
      <p:sp>
        <p:nvSpPr>
          <p:cNvPr id="48" name="Google Shape;48;p11"/>
          <p:cNvSpPr txBox="1"/>
          <p:nvPr>
            <p:ph idx="1" type="body"/>
          </p:nvPr>
        </p:nvSpPr>
        <p:spPr>
          <a:xfrm>
            <a:off x="311700" y="3224250"/>
            <a:ext cx="8520600" cy="1071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1">
  <p:cSld name="Blank">
    <p:spTree>
      <p:nvGrpSpPr>
        <p:cNvPr id="52" name="Shape 52"/>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Subtitle">
  <p:cSld name="Title-Subtitle">
    <p:spTree>
      <p:nvGrpSpPr>
        <p:cNvPr id="53" name="Shape 53"/>
        <p:cNvGrpSpPr/>
        <p:nvPr/>
      </p:nvGrpSpPr>
      <p:grpSpPr>
        <a:xfrm>
          <a:off x="0" y="0"/>
          <a:ext cx="0" cy="0"/>
          <a:chOff x="0" y="0"/>
          <a:chExt cx="0" cy="0"/>
        </a:xfrm>
      </p:grpSpPr>
      <p:sp>
        <p:nvSpPr>
          <p:cNvPr id="54" name="Google Shape;54;p14"/>
          <p:cNvSpPr txBox="1"/>
          <p:nvPr>
            <p:ph idx="1" type="body"/>
          </p:nvPr>
        </p:nvSpPr>
        <p:spPr>
          <a:xfrm>
            <a:off x="381000" y="883820"/>
            <a:ext cx="8368500" cy="173400"/>
          </a:xfrm>
          <a:prstGeom prst="rect">
            <a:avLst/>
          </a:prstGeom>
          <a:noFill/>
          <a:ln>
            <a:noFill/>
          </a:ln>
        </p:spPr>
        <p:txBody>
          <a:bodyPr anchorCtr="0" anchor="ctr" bIns="0" lIns="0" spcFirstLastPara="1" rIns="0" wrap="square" tIns="0">
            <a:noAutofit/>
          </a:bodyPr>
          <a:lstStyle>
            <a:lvl1pPr indent="-228600" lvl="0" marL="457200" marR="0" rtl="0" algn="ctr">
              <a:spcBef>
                <a:spcPts val="240"/>
              </a:spcBef>
              <a:spcAft>
                <a:spcPts val="0"/>
              </a:spcAft>
              <a:buClr>
                <a:srgbClr val="7F7F7F"/>
              </a:buClr>
              <a:buSzPts val="1200"/>
              <a:buFont typeface="Arial"/>
              <a:buNone/>
              <a:defRPr b="0" i="0" sz="1200" u="none" cap="none" strike="noStrike">
                <a:solidFill>
                  <a:srgbClr val="7F7F7F"/>
                </a:solidFill>
                <a:latin typeface="Roboto"/>
                <a:ea typeface="Roboto"/>
                <a:cs typeface="Roboto"/>
                <a:sym typeface="Roboto"/>
              </a:defRPr>
            </a:lvl1pPr>
            <a:lvl2pPr indent="-228600" lvl="1" marL="914400" marR="0" rtl="0" algn="l">
              <a:spcBef>
                <a:spcPts val="1600"/>
              </a:spcBef>
              <a:spcAft>
                <a:spcPts val="0"/>
              </a:spcAft>
              <a:buClr>
                <a:schemeClr val="dk1"/>
              </a:buClr>
              <a:buSzPts val="1200"/>
              <a:buFont typeface="Arial"/>
              <a:buNone/>
              <a:defRPr b="0" i="0" sz="1200" u="none" cap="none" strike="noStrike">
                <a:solidFill>
                  <a:schemeClr val="dk1"/>
                </a:solidFill>
                <a:latin typeface="Roboto"/>
                <a:ea typeface="Roboto"/>
                <a:cs typeface="Roboto"/>
                <a:sym typeface="Roboto"/>
              </a:defRPr>
            </a:lvl2pPr>
            <a:lvl3pPr indent="-228600" lvl="2" marL="1371600" marR="0" rtl="0" algn="l">
              <a:spcBef>
                <a:spcPts val="1600"/>
              </a:spcBef>
              <a:spcAft>
                <a:spcPts val="0"/>
              </a:spcAft>
              <a:buClr>
                <a:schemeClr val="dk1"/>
              </a:buClr>
              <a:buSzPts val="1000"/>
              <a:buFont typeface="Arial"/>
              <a:buNone/>
              <a:defRPr b="0" i="0" sz="1000" u="none" cap="none" strike="noStrike">
                <a:solidFill>
                  <a:schemeClr val="dk1"/>
                </a:solidFill>
                <a:latin typeface="Roboto"/>
                <a:ea typeface="Roboto"/>
                <a:cs typeface="Roboto"/>
                <a:sym typeface="Roboto"/>
              </a:defRPr>
            </a:lvl3pPr>
            <a:lvl4pPr indent="-228600" lvl="3" marL="1828800" marR="0" rtl="0" algn="l">
              <a:spcBef>
                <a:spcPts val="1600"/>
              </a:spcBef>
              <a:spcAft>
                <a:spcPts val="0"/>
              </a:spcAft>
              <a:buClr>
                <a:schemeClr val="dk1"/>
              </a:buClr>
              <a:buSzPts val="900"/>
              <a:buFont typeface="Arial"/>
              <a:buNone/>
              <a:defRPr b="0" i="0" sz="900" u="none" cap="none" strike="noStrike">
                <a:solidFill>
                  <a:schemeClr val="dk1"/>
                </a:solidFill>
                <a:latin typeface="Roboto"/>
                <a:ea typeface="Roboto"/>
                <a:cs typeface="Roboto"/>
                <a:sym typeface="Roboto"/>
              </a:defRPr>
            </a:lvl4pPr>
            <a:lvl5pPr indent="-228600" lvl="4" marL="2286000" marR="0" rtl="0" algn="l">
              <a:spcBef>
                <a:spcPts val="1600"/>
              </a:spcBef>
              <a:spcAft>
                <a:spcPts val="0"/>
              </a:spcAft>
              <a:buClr>
                <a:schemeClr val="dk1"/>
              </a:buClr>
              <a:buSzPts val="900"/>
              <a:buFont typeface="Arial"/>
              <a:buNone/>
              <a:defRPr b="0" i="0" sz="900" u="none" cap="none" strike="noStrike">
                <a:solidFill>
                  <a:schemeClr val="dk1"/>
                </a:solidFill>
                <a:latin typeface="Roboto"/>
                <a:ea typeface="Roboto"/>
                <a:cs typeface="Roboto"/>
                <a:sym typeface="Roboto"/>
              </a:defRPr>
            </a:lvl5pPr>
            <a:lvl6pPr indent="-228600" lvl="5" marL="2743200" marR="0" rtl="0" algn="l">
              <a:spcBef>
                <a:spcPts val="1600"/>
              </a:spcBef>
              <a:spcAft>
                <a:spcPts val="0"/>
              </a:spcAft>
              <a:buClr>
                <a:schemeClr val="dk1"/>
              </a:buClr>
              <a:buSzPts val="900"/>
              <a:buFont typeface="Arial"/>
              <a:buNone/>
              <a:defRPr b="0" i="0" sz="900" u="none" cap="none" strike="noStrike">
                <a:solidFill>
                  <a:schemeClr val="dk1"/>
                </a:solidFill>
                <a:latin typeface="Roboto"/>
                <a:ea typeface="Roboto"/>
                <a:cs typeface="Roboto"/>
                <a:sym typeface="Roboto"/>
              </a:defRPr>
            </a:lvl6pPr>
            <a:lvl7pPr indent="-228600" lvl="6" marL="3200400" marR="0" rtl="0" algn="l">
              <a:spcBef>
                <a:spcPts val="1600"/>
              </a:spcBef>
              <a:spcAft>
                <a:spcPts val="0"/>
              </a:spcAft>
              <a:buClr>
                <a:schemeClr val="dk1"/>
              </a:buClr>
              <a:buSzPts val="900"/>
              <a:buFont typeface="Arial"/>
              <a:buNone/>
              <a:defRPr b="0" i="0" sz="900" u="none" cap="none" strike="noStrike">
                <a:solidFill>
                  <a:schemeClr val="dk1"/>
                </a:solidFill>
                <a:latin typeface="Roboto"/>
                <a:ea typeface="Roboto"/>
                <a:cs typeface="Roboto"/>
                <a:sym typeface="Roboto"/>
              </a:defRPr>
            </a:lvl7pPr>
            <a:lvl8pPr indent="-228600" lvl="7" marL="3657600" marR="0" rtl="0" algn="l">
              <a:spcBef>
                <a:spcPts val="1600"/>
              </a:spcBef>
              <a:spcAft>
                <a:spcPts val="0"/>
              </a:spcAft>
              <a:buClr>
                <a:schemeClr val="dk1"/>
              </a:buClr>
              <a:buSzPts val="900"/>
              <a:buFont typeface="Arial"/>
              <a:buNone/>
              <a:defRPr b="0" i="0" sz="900" u="none" cap="none" strike="noStrike">
                <a:solidFill>
                  <a:schemeClr val="dk1"/>
                </a:solidFill>
                <a:latin typeface="Roboto"/>
                <a:ea typeface="Roboto"/>
                <a:cs typeface="Roboto"/>
                <a:sym typeface="Roboto"/>
              </a:defRPr>
            </a:lvl8pPr>
            <a:lvl9pPr indent="-228600" lvl="8" marL="4114800" marR="0" rtl="0" algn="l">
              <a:spcBef>
                <a:spcPts val="1600"/>
              </a:spcBef>
              <a:spcAft>
                <a:spcPts val="1600"/>
              </a:spcAft>
              <a:buClr>
                <a:schemeClr val="dk1"/>
              </a:buClr>
              <a:buSzPts val="900"/>
              <a:buFont typeface="Arial"/>
              <a:buNone/>
              <a:defRPr b="0" i="0" sz="900" u="none" cap="none" strike="noStrike">
                <a:solidFill>
                  <a:schemeClr val="dk1"/>
                </a:solidFill>
                <a:latin typeface="Roboto"/>
                <a:ea typeface="Roboto"/>
                <a:cs typeface="Roboto"/>
                <a:sym typeface="Roboto"/>
              </a:defRPr>
            </a:lvl9pPr>
          </a:lstStyle>
          <a:p/>
        </p:txBody>
      </p:sp>
      <p:sp>
        <p:nvSpPr>
          <p:cNvPr id="55" name="Google Shape;55;p14"/>
          <p:cNvSpPr txBox="1"/>
          <p:nvPr>
            <p:ph type="title"/>
          </p:nvPr>
        </p:nvSpPr>
        <p:spPr>
          <a:xfrm>
            <a:off x="381000" y="341313"/>
            <a:ext cx="8368500" cy="495300"/>
          </a:xfrm>
          <a:prstGeom prst="rect">
            <a:avLst/>
          </a:prstGeom>
          <a:noFill/>
          <a:ln>
            <a:noFill/>
          </a:ln>
        </p:spPr>
        <p:txBody>
          <a:bodyPr anchorCtr="0" anchor="ctr" bIns="0" lIns="0" spcFirstLastPara="1" rIns="0" wrap="square" tIns="0">
            <a:noAutofit/>
          </a:bodyPr>
          <a:lstStyle>
            <a:lvl1pPr lvl="0" marR="0" rtl="0" algn="ctr">
              <a:spcBef>
                <a:spcPts val="0"/>
              </a:spcBef>
              <a:spcAft>
                <a:spcPts val="0"/>
              </a:spcAft>
              <a:buClr>
                <a:srgbClr val="7F7F7F"/>
              </a:buClr>
              <a:buSzPts val="3200"/>
              <a:buFont typeface="Roboto"/>
              <a:buNone/>
              <a:defRPr b="0" i="0" sz="3200" u="none" cap="none" strike="noStrike">
                <a:solidFill>
                  <a:srgbClr val="7F7F7F"/>
                </a:solidFill>
                <a:latin typeface="Roboto"/>
                <a:ea typeface="Roboto"/>
                <a:cs typeface="Roboto"/>
                <a:sym typeface="Roboto"/>
              </a:defRPr>
            </a:lvl1pPr>
            <a:lvl2pPr lvl="1" rtl="0">
              <a:spcBef>
                <a:spcPts val="0"/>
              </a:spcBef>
              <a:spcAft>
                <a:spcPts val="0"/>
              </a:spcAft>
              <a:buSzPts val="3000"/>
              <a:buNone/>
              <a:defRPr sz="1800"/>
            </a:lvl2pPr>
            <a:lvl3pPr lvl="2" rtl="0">
              <a:spcBef>
                <a:spcPts val="0"/>
              </a:spcBef>
              <a:spcAft>
                <a:spcPts val="0"/>
              </a:spcAft>
              <a:buSzPts val="3000"/>
              <a:buNone/>
              <a:defRPr sz="1800"/>
            </a:lvl3pPr>
            <a:lvl4pPr lvl="3" rtl="0">
              <a:spcBef>
                <a:spcPts val="0"/>
              </a:spcBef>
              <a:spcAft>
                <a:spcPts val="0"/>
              </a:spcAft>
              <a:buSzPts val="3000"/>
              <a:buNone/>
              <a:defRPr sz="1800"/>
            </a:lvl4pPr>
            <a:lvl5pPr lvl="4" rtl="0">
              <a:spcBef>
                <a:spcPts val="0"/>
              </a:spcBef>
              <a:spcAft>
                <a:spcPts val="0"/>
              </a:spcAft>
              <a:buSzPts val="3000"/>
              <a:buNone/>
              <a:defRPr sz="1800"/>
            </a:lvl5pPr>
            <a:lvl6pPr lvl="5" rtl="0">
              <a:spcBef>
                <a:spcPts val="0"/>
              </a:spcBef>
              <a:spcAft>
                <a:spcPts val="0"/>
              </a:spcAft>
              <a:buSzPts val="3000"/>
              <a:buNone/>
              <a:defRPr sz="1800"/>
            </a:lvl6pPr>
            <a:lvl7pPr lvl="6" rtl="0">
              <a:spcBef>
                <a:spcPts val="0"/>
              </a:spcBef>
              <a:spcAft>
                <a:spcPts val="0"/>
              </a:spcAft>
              <a:buSzPts val="3000"/>
              <a:buNone/>
              <a:defRPr sz="1800"/>
            </a:lvl7pPr>
            <a:lvl8pPr lvl="7" rtl="0">
              <a:spcBef>
                <a:spcPts val="0"/>
              </a:spcBef>
              <a:spcAft>
                <a:spcPts val="0"/>
              </a:spcAft>
              <a:buSzPts val="3000"/>
              <a:buNone/>
              <a:defRPr sz="1800"/>
            </a:lvl8pPr>
            <a:lvl9pPr lvl="8" rtl="0">
              <a:spcBef>
                <a:spcPts val="0"/>
              </a:spcBef>
              <a:spcAft>
                <a:spcPts val="0"/>
              </a:spcAft>
              <a:buSzPts val="3000"/>
              <a:buNone/>
              <a:defRPr sz="18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1">
  <p:cSld name="Blank">
    <p:spTree>
      <p:nvGrpSpPr>
        <p:cNvPr id="60" name="Shape 60"/>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Subtitle">
  <p:cSld name="Title-Subtitle">
    <p:spTree>
      <p:nvGrpSpPr>
        <p:cNvPr id="61" name="Shape 61"/>
        <p:cNvGrpSpPr/>
        <p:nvPr/>
      </p:nvGrpSpPr>
      <p:grpSpPr>
        <a:xfrm>
          <a:off x="0" y="0"/>
          <a:ext cx="0" cy="0"/>
          <a:chOff x="0" y="0"/>
          <a:chExt cx="0" cy="0"/>
        </a:xfrm>
      </p:grpSpPr>
      <p:sp>
        <p:nvSpPr>
          <p:cNvPr id="62" name="Google Shape;62;p17"/>
          <p:cNvSpPr txBox="1"/>
          <p:nvPr>
            <p:ph idx="1" type="body"/>
          </p:nvPr>
        </p:nvSpPr>
        <p:spPr>
          <a:xfrm>
            <a:off x="381000" y="883820"/>
            <a:ext cx="8368500" cy="173400"/>
          </a:xfrm>
          <a:prstGeom prst="rect">
            <a:avLst/>
          </a:prstGeom>
          <a:noFill/>
          <a:ln>
            <a:noFill/>
          </a:ln>
        </p:spPr>
        <p:txBody>
          <a:bodyPr anchorCtr="0" anchor="ctr" bIns="0" lIns="0" spcFirstLastPara="1" rIns="0" wrap="square" tIns="0">
            <a:noAutofit/>
          </a:bodyPr>
          <a:lstStyle>
            <a:lvl1pPr indent="-228600" lvl="0" marL="457200" marR="0" algn="ctr">
              <a:lnSpc>
                <a:spcPct val="115000"/>
              </a:lnSpc>
              <a:spcBef>
                <a:spcPts val="240"/>
              </a:spcBef>
              <a:spcAft>
                <a:spcPts val="0"/>
              </a:spcAft>
              <a:buClr>
                <a:srgbClr val="7F7F7F"/>
              </a:buClr>
              <a:buSzPts val="1200"/>
              <a:buFont typeface="Arial"/>
              <a:buNone/>
              <a:defRPr b="0" i="0" sz="1200" u="none" cap="none" strike="noStrike">
                <a:solidFill>
                  <a:srgbClr val="7F7F7F"/>
                </a:solidFill>
                <a:latin typeface="Roboto"/>
                <a:ea typeface="Roboto"/>
                <a:cs typeface="Roboto"/>
                <a:sym typeface="Roboto"/>
              </a:defRPr>
            </a:lvl1pPr>
            <a:lvl2pPr indent="-228600" lvl="1" marL="914400" marR="0" algn="l">
              <a:lnSpc>
                <a:spcPct val="115000"/>
              </a:lnSpc>
              <a:spcBef>
                <a:spcPts val="1600"/>
              </a:spcBef>
              <a:spcAft>
                <a:spcPts val="0"/>
              </a:spcAft>
              <a:buClr>
                <a:schemeClr val="dk1"/>
              </a:buClr>
              <a:buSzPts val="1200"/>
              <a:buFont typeface="Arial"/>
              <a:buNone/>
              <a:defRPr b="0" i="0" sz="1200" u="none" cap="none" strike="noStrike">
                <a:solidFill>
                  <a:schemeClr val="dk1"/>
                </a:solidFill>
                <a:latin typeface="Roboto"/>
                <a:ea typeface="Roboto"/>
                <a:cs typeface="Roboto"/>
                <a:sym typeface="Roboto"/>
              </a:defRPr>
            </a:lvl2pPr>
            <a:lvl3pPr indent="-228600" lvl="2" marL="1371600" marR="0" algn="l">
              <a:lnSpc>
                <a:spcPct val="115000"/>
              </a:lnSpc>
              <a:spcBef>
                <a:spcPts val="1600"/>
              </a:spcBef>
              <a:spcAft>
                <a:spcPts val="0"/>
              </a:spcAft>
              <a:buClr>
                <a:schemeClr val="dk1"/>
              </a:buClr>
              <a:buSzPts val="1000"/>
              <a:buFont typeface="Arial"/>
              <a:buNone/>
              <a:defRPr b="0" i="0" sz="1000" u="none" cap="none" strike="noStrike">
                <a:solidFill>
                  <a:schemeClr val="dk1"/>
                </a:solidFill>
                <a:latin typeface="Roboto"/>
                <a:ea typeface="Roboto"/>
                <a:cs typeface="Roboto"/>
                <a:sym typeface="Roboto"/>
              </a:defRPr>
            </a:lvl3pPr>
            <a:lvl4pPr indent="-228600" lvl="3" marL="1828800" marR="0" algn="l">
              <a:lnSpc>
                <a:spcPct val="115000"/>
              </a:lnSpc>
              <a:spcBef>
                <a:spcPts val="1600"/>
              </a:spcBef>
              <a:spcAft>
                <a:spcPts val="0"/>
              </a:spcAft>
              <a:buClr>
                <a:schemeClr val="dk1"/>
              </a:buClr>
              <a:buSzPts val="900"/>
              <a:buFont typeface="Arial"/>
              <a:buNone/>
              <a:defRPr b="0" i="0" sz="900" u="none" cap="none" strike="noStrike">
                <a:solidFill>
                  <a:schemeClr val="dk1"/>
                </a:solidFill>
                <a:latin typeface="Roboto"/>
                <a:ea typeface="Roboto"/>
                <a:cs typeface="Roboto"/>
                <a:sym typeface="Roboto"/>
              </a:defRPr>
            </a:lvl4pPr>
            <a:lvl5pPr indent="-228600" lvl="4" marL="2286000" marR="0" algn="l">
              <a:lnSpc>
                <a:spcPct val="115000"/>
              </a:lnSpc>
              <a:spcBef>
                <a:spcPts val="1600"/>
              </a:spcBef>
              <a:spcAft>
                <a:spcPts val="0"/>
              </a:spcAft>
              <a:buClr>
                <a:schemeClr val="dk1"/>
              </a:buClr>
              <a:buSzPts val="900"/>
              <a:buFont typeface="Arial"/>
              <a:buNone/>
              <a:defRPr b="0" i="0" sz="900" u="none" cap="none" strike="noStrike">
                <a:solidFill>
                  <a:schemeClr val="dk1"/>
                </a:solidFill>
                <a:latin typeface="Roboto"/>
                <a:ea typeface="Roboto"/>
                <a:cs typeface="Roboto"/>
                <a:sym typeface="Roboto"/>
              </a:defRPr>
            </a:lvl5pPr>
            <a:lvl6pPr indent="-228600" lvl="5" marL="2743200" marR="0" algn="l">
              <a:lnSpc>
                <a:spcPct val="115000"/>
              </a:lnSpc>
              <a:spcBef>
                <a:spcPts val="1600"/>
              </a:spcBef>
              <a:spcAft>
                <a:spcPts val="0"/>
              </a:spcAft>
              <a:buClr>
                <a:schemeClr val="dk1"/>
              </a:buClr>
              <a:buSzPts val="900"/>
              <a:buFont typeface="Arial"/>
              <a:buNone/>
              <a:defRPr b="0" i="0" sz="900" u="none" cap="none" strike="noStrike">
                <a:solidFill>
                  <a:schemeClr val="dk1"/>
                </a:solidFill>
                <a:latin typeface="Roboto"/>
                <a:ea typeface="Roboto"/>
                <a:cs typeface="Roboto"/>
                <a:sym typeface="Roboto"/>
              </a:defRPr>
            </a:lvl6pPr>
            <a:lvl7pPr indent="-228600" lvl="6" marL="3200400" marR="0" algn="l">
              <a:lnSpc>
                <a:spcPct val="115000"/>
              </a:lnSpc>
              <a:spcBef>
                <a:spcPts val="1600"/>
              </a:spcBef>
              <a:spcAft>
                <a:spcPts val="0"/>
              </a:spcAft>
              <a:buClr>
                <a:schemeClr val="dk1"/>
              </a:buClr>
              <a:buSzPts val="900"/>
              <a:buFont typeface="Arial"/>
              <a:buNone/>
              <a:defRPr b="0" i="0" sz="900" u="none" cap="none" strike="noStrike">
                <a:solidFill>
                  <a:schemeClr val="dk1"/>
                </a:solidFill>
                <a:latin typeface="Roboto"/>
                <a:ea typeface="Roboto"/>
                <a:cs typeface="Roboto"/>
                <a:sym typeface="Roboto"/>
              </a:defRPr>
            </a:lvl7pPr>
            <a:lvl8pPr indent="-228600" lvl="7" marL="3657600" marR="0" algn="l">
              <a:lnSpc>
                <a:spcPct val="115000"/>
              </a:lnSpc>
              <a:spcBef>
                <a:spcPts val="1600"/>
              </a:spcBef>
              <a:spcAft>
                <a:spcPts val="0"/>
              </a:spcAft>
              <a:buClr>
                <a:schemeClr val="dk1"/>
              </a:buClr>
              <a:buSzPts val="900"/>
              <a:buFont typeface="Arial"/>
              <a:buNone/>
              <a:defRPr b="0" i="0" sz="900" u="none" cap="none" strike="noStrike">
                <a:solidFill>
                  <a:schemeClr val="dk1"/>
                </a:solidFill>
                <a:latin typeface="Roboto"/>
                <a:ea typeface="Roboto"/>
                <a:cs typeface="Roboto"/>
                <a:sym typeface="Roboto"/>
              </a:defRPr>
            </a:lvl8pPr>
            <a:lvl9pPr indent="-228600" lvl="8" marL="4114800" marR="0" algn="l">
              <a:lnSpc>
                <a:spcPct val="115000"/>
              </a:lnSpc>
              <a:spcBef>
                <a:spcPts val="1600"/>
              </a:spcBef>
              <a:spcAft>
                <a:spcPts val="1600"/>
              </a:spcAft>
              <a:buClr>
                <a:schemeClr val="dk1"/>
              </a:buClr>
              <a:buSzPts val="900"/>
              <a:buFont typeface="Arial"/>
              <a:buNone/>
              <a:defRPr b="0" i="0" sz="900" u="none" cap="none" strike="noStrike">
                <a:solidFill>
                  <a:schemeClr val="dk1"/>
                </a:solidFill>
                <a:latin typeface="Roboto"/>
                <a:ea typeface="Roboto"/>
                <a:cs typeface="Roboto"/>
                <a:sym typeface="Roboto"/>
              </a:defRPr>
            </a:lvl9pPr>
          </a:lstStyle>
          <a:p/>
        </p:txBody>
      </p:sp>
      <p:sp>
        <p:nvSpPr>
          <p:cNvPr id="63" name="Google Shape;63;p17"/>
          <p:cNvSpPr txBox="1"/>
          <p:nvPr>
            <p:ph type="title"/>
          </p:nvPr>
        </p:nvSpPr>
        <p:spPr>
          <a:xfrm>
            <a:off x="381000" y="341313"/>
            <a:ext cx="8368500" cy="4953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rgbClr val="7F7F7F"/>
              </a:buClr>
              <a:buSzPts val="3200"/>
              <a:buFont typeface="Roboto"/>
              <a:buNone/>
              <a:defRPr b="0" i="0" sz="3200" u="none" cap="none" strike="noStrike">
                <a:solidFill>
                  <a:srgbClr val="7F7F7F"/>
                </a:solidFill>
                <a:latin typeface="Roboto"/>
                <a:ea typeface="Roboto"/>
                <a:cs typeface="Roboto"/>
                <a:sym typeface="Roboto"/>
              </a:defRPr>
            </a:lvl1pPr>
            <a:lvl2pPr lvl="1" algn="l">
              <a:lnSpc>
                <a:spcPct val="100000"/>
              </a:lnSpc>
              <a:spcBef>
                <a:spcPts val="0"/>
              </a:spcBef>
              <a:spcAft>
                <a:spcPts val="0"/>
              </a:spcAft>
              <a:buSzPts val="3000"/>
              <a:buNone/>
              <a:defRPr sz="1800"/>
            </a:lvl2pPr>
            <a:lvl3pPr lvl="2" algn="l">
              <a:lnSpc>
                <a:spcPct val="100000"/>
              </a:lnSpc>
              <a:spcBef>
                <a:spcPts val="0"/>
              </a:spcBef>
              <a:spcAft>
                <a:spcPts val="0"/>
              </a:spcAft>
              <a:buSzPts val="3000"/>
              <a:buNone/>
              <a:defRPr sz="1800"/>
            </a:lvl3pPr>
            <a:lvl4pPr lvl="3" algn="l">
              <a:lnSpc>
                <a:spcPct val="100000"/>
              </a:lnSpc>
              <a:spcBef>
                <a:spcPts val="0"/>
              </a:spcBef>
              <a:spcAft>
                <a:spcPts val="0"/>
              </a:spcAft>
              <a:buSzPts val="3000"/>
              <a:buNone/>
              <a:defRPr sz="1800"/>
            </a:lvl4pPr>
            <a:lvl5pPr lvl="4" algn="l">
              <a:lnSpc>
                <a:spcPct val="100000"/>
              </a:lnSpc>
              <a:spcBef>
                <a:spcPts val="0"/>
              </a:spcBef>
              <a:spcAft>
                <a:spcPts val="0"/>
              </a:spcAft>
              <a:buSzPts val="3000"/>
              <a:buNone/>
              <a:defRPr sz="1800"/>
            </a:lvl5pPr>
            <a:lvl6pPr lvl="5" algn="l">
              <a:lnSpc>
                <a:spcPct val="100000"/>
              </a:lnSpc>
              <a:spcBef>
                <a:spcPts val="0"/>
              </a:spcBef>
              <a:spcAft>
                <a:spcPts val="0"/>
              </a:spcAft>
              <a:buSzPts val="3000"/>
              <a:buNone/>
              <a:defRPr sz="1800"/>
            </a:lvl6pPr>
            <a:lvl7pPr lvl="6" algn="l">
              <a:lnSpc>
                <a:spcPct val="100000"/>
              </a:lnSpc>
              <a:spcBef>
                <a:spcPts val="0"/>
              </a:spcBef>
              <a:spcAft>
                <a:spcPts val="0"/>
              </a:spcAft>
              <a:buSzPts val="3000"/>
              <a:buNone/>
              <a:defRPr sz="1800"/>
            </a:lvl7pPr>
            <a:lvl8pPr lvl="7" algn="l">
              <a:lnSpc>
                <a:spcPct val="100000"/>
              </a:lnSpc>
              <a:spcBef>
                <a:spcPts val="0"/>
              </a:spcBef>
              <a:spcAft>
                <a:spcPts val="0"/>
              </a:spcAft>
              <a:buSzPts val="3000"/>
              <a:buNone/>
              <a:defRPr sz="1800"/>
            </a:lvl8pPr>
            <a:lvl9pPr lvl="8" algn="l">
              <a:lnSpc>
                <a:spcPct val="100000"/>
              </a:lnSpc>
              <a:spcBef>
                <a:spcPts val="0"/>
              </a:spcBef>
              <a:spcAft>
                <a:spcPts val="0"/>
              </a:spcAft>
              <a:buSzPts val="3000"/>
              <a:buNone/>
              <a:defRPr sz="18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64" name="Shape 64"/>
        <p:cNvGrpSpPr/>
        <p:nvPr/>
      </p:nvGrpSpPr>
      <p:grpSpPr>
        <a:xfrm>
          <a:off x="0" y="0"/>
          <a:ext cx="0" cy="0"/>
          <a:chOff x="0" y="0"/>
          <a:chExt cx="0" cy="0"/>
        </a:xfrm>
      </p:grpSpPr>
      <p:cxnSp>
        <p:nvCxnSpPr>
          <p:cNvPr id="65" name="Google Shape;65;p18"/>
          <p:cNvCxnSpPr/>
          <p:nvPr/>
        </p:nvCxnSpPr>
        <p:spPr>
          <a:xfrm>
            <a:off x="4278300" y="2751163"/>
            <a:ext cx="587400" cy="0"/>
          </a:xfrm>
          <a:prstGeom prst="straightConnector1">
            <a:avLst/>
          </a:prstGeom>
          <a:noFill/>
          <a:ln cap="flat" cmpd="sng" w="76200">
            <a:solidFill>
              <a:schemeClr val="dk1"/>
            </a:solidFill>
            <a:prstDash val="solid"/>
            <a:round/>
            <a:headEnd len="sm" w="sm" type="none"/>
            <a:tailEnd len="sm" w="sm" type="none"/>
          </a:ln>
        </p:spPr>
      </p:cxnSp>
      <p:sp>
        <p:nvSpPr>
          <p:cNvPr id="66" name="Google Shape;66;p18"/>
          <p:cNvSpPr txBox="1"/>
          <p:nvPr>
            <p:ph type="ctrTitle"/>
          </p:nvPr>
        </p:nvSpPr>
        <p:spPr>
          <a:xfrm>
            <a:off x="311700" y="595975"/>
            <a:ext cx="8520600" cy="195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400"/>
              <a:buNone/>
              <a:defRPr sz="5400"/>
            </a:lvl1pPr>
            <a:lvl2pPr lvl="1" algn="ctr">
              <a:lnSpc>
                <a:spcPct val="100000"/>
              </a:lnSpc>
              <a:spcBef>
                <a:spcPts val="0"/>
              </a:spcBef>
              <a:spcAft>
                <a:spcPts val="0"/>
              </a:spcAft>
              <a:buSzPts val="5400"/>
              <a:buNone/>
              <a:defRPr sz="5400"/>
            </a:lvl2pPr>
            <a:lvl3pPr lvl="2" algn="ctr">
              <a:lnSpc>
                <a:spcPct val="100000"/>
              </a:lnSpc>
              <a:spcBef>
                <a:spcPts val="0"/>
              </a:spcBef>
              <a:spcAft>
                <a:spcPts val="0"/>
              </a:spcAft>
              <a:buSzPts val="5400"/>
              <a:buNone/>
              <a:defRPr sz="5400"/>
            </a:lvl3pPr>
            <a:lvl4pPr lvl="3" algn="ctr">
              <a:lnSpc>
                <a:spcPct val="100000"/>
              </a:lnSpc>
              <a:spcBef>
                <a:spcPts val="0"/>
              </a:spcBef>
              <a:spcAft>
                <a:spcPts val="0"/>
              </a:spcAft>
              <a:buSzPts val="5400"/>
              <a:buNone/>
              <a:defRPr sz="5400"/>
            </a:lvl4pPr>
            <a:lvl5pPr lvl="4" algn="ctr">
              <a:lnSpc>
                <a:spcPct val="100000"/>
              </a:lnSpc>
              <a:spcBef>
                <a:spcPts val="0"/>
              </a:spcBef>
              <a:spcAft>
                <a:spcPts val="0"/>
              </a:spcAft>
              <a:buSzPts val="5400"/>
              <a:buNone/>
              <a:defRPr sz="5400"/>
            </a:lvl5pPr>
            <a:lvl6pPr lvl="5" algn="ctr">
              <a:lnSpc>
                <a:spcPct val="100000"/>
              </a:lnSpc>
              <a:spcBef>
                <a:spcPts val="0"/>
              </a:spcBef>
              <a:spcAft>
                <a:spcPts val="0"/>
              </a:spcAft>
              <a:buSzPts val="5400"/>
              <a:buNone/>
              <a:defRPr sz="5400"/>
            </a:lvl6pPr>
            <a:lvl7pPr lvl="6" algn="ctr">
              <a:lnSpc>
                <a:spcPct val="100000"/>
              </a:lnSpc>
              <a:spcBef>
                <a:spcPts val="0"/>
              </a:spcBef>
              <a:spcAft>
                <a:spcPts val="0"/>
              </a:spcAft>
              <a:buSzPts val="5400"/>
              <a:buNone/>
              <a:defRPr sz="5400"/>
            </a:lvl7pPr>
            <a:lvl8pPr lvl="7" algn="ctr">
              <a:lnSpc>
                <a:spcPct val="100000"/>
              </a:lnSpc>
              <a:spcBef>
                <a:spcPts val="0"/>
              </a:spcBef>
              <a:spcAft>
                <a:spcPts val="0"/>
              </a:spcAft>
              <a:buSzPts val="5400"/>
              <a:buNone/>
              <a:defRPr sz="5400"/>
            </a:lvl8pPr>
            <a:lvl9pPr lvl="8" algn="ctr">
              <a:lnSpc>
                <a:spcPct val="100000"/>
              </a:lnSpc>
              <a:spcBef>
                <a:spcPts val="0"/>
              </a:spcBef>
              <a:spcAft>
                <a:spcPts val="0"/>
              </a:spcAft>
              <a:buSzPts val="5400"/>
              <a:buNone/>
              <a:defRPr sz="5400"/>
            </a:lvl9pPr>
          </a:lstStyle>
          <a:p/>
        </p:txBody>
      </p:sp>
      <p:sp>
        <p:nvSpPr>
          <p:cNvPr id="67" name="Google Shape;67;p18"/>
          <p:cNvSpPr txBox="1"/>
          <p:nvPr>
            <p:ph idx="1" type="subTitle"/>
          </p:nvPr>
        </p:nvSpPr>
        <p:spPr>
          <a:xfrm>
            <a:off x="311700" y="3165823"/>
            <a:ext cx="8520600" cy="733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68" name="Google Shape;68;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dk1"/>
        </a:solidFill>
      </p:bgPr>
    </p:bg>
    <p:spTree>
      <p:nvGrpSpPr>
        <p:cNvPr id="69" name="Shape 69"/>
        <p:cNvGrpSpPr/>
        <p:nvPr/>
      </p:nvGrpSpPr>
      <p:grpSpPr>
        <a:xfrm>
          <a:off x="0" y="0"/>
          <a:ext cx="0" cy="0"/>
          <a:chOff x="0" y="0"/>
          <a:chExt cx="0" cy="0"/>
        </a:xfrm>
      </p:grpSpPr>
      <p:sp>
        <p:nvSpPr>
          <p:cNvPr id="70" name="Google Shape;70;p19"/>
          <p:cNvSpPr txBox="1"/>
          <p:nvPr>
            <p:ph type="title"/>
          </p:nvPr>
        </p:nvSpPr>
        <p:spPr>
          <a:xfrm>
            <a:off x="311700" y="2480550"/>
            <a:ext cx="8114400" cy="24459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Clr>
                <a:schemeClr val="lt1"/>
              </a:buClr>
              <a:buSzPts val="6800"/>
              <a:buNone/>
              <a:defRPr sz="6800">
                <a:solidFill>
                  <a:schemeClr val="lt1"/>
                </a:solidFill>
              </a:defRPr>
            </a:lvl1pPr>
            <a:lvl2pPr lvl="1" algn="l">
              <a:lnSpc>
                <a:spcPct val="100000"/>
              </a:lnSpc>
              <a:spcBef>
                <a:spcPts val="0"/>
              </a:spcBef>
              <a:spcAft>
                <a:spcPts val="0"/>
              </a:spcAft>
              <a:buClr>
                <a:schemeClr val="lt1"/>
              </a:buClr>
              <a:buSzPts val="6800"/>
              <a:buNone/>
              <a:defRPr sz="6800">
                <a:solidFill>
                  <a:schemeClr val="lt1"/>
                </a:solidFill>
              </a:defRPr>
            </a:lvl2pPr>
            <a:lvl3pPr lvl="2" algn="l">
              <a:lnSpc>
                <a:spcPct val="100000"/>
              </a:lnSpc>
              <a:spcBef>
                <a:spcPts val="0"/>
              </a:spcBef>
              <a:spcAft>
                <a:spcPts val="0"/>
              </a:spcAft>
              <a:buClr>
                <a:schemeClr val="lt1"/>
              </a:buClr>
              <a:buSzPts val="6800"/>
              <a:buNone/>
              <a:defRPr sz="6800">
                <a:solidFill>
                  <a:schemeClr val="lt1"/>
                </a:solidFill>
              </a:defRPr>
            </a:lvl3pPr>
            <a:lvl4pPr lvl="3" algn="l">
              <a:lnSpc>
                <a:spcPct val="100000"/>
              </a:lnSpc>
              <a:spcBef>
                <a:spcPts val="0"/>
              </a:spcBef>
              <a:spcAft>
                <a:spcPts val="0"/>
              </a:spcAft>
              <a:buClr>
                <a:schemeClr val="lt1"/>
              </a:buClr>
              <a:buSzPts val="6800"/>
              <a:buNone/>
              <a:defRPr sz="6800">
                <a:solidFill>
                  <a:schemeClr val="lt1"/>
                </a:solidFill>
              </a:defRPr>
            </a:lvl4pPr>
            <a:lvl5pPr lvl="4" algn="l">
              <a:lnSpc>
                <a:spcPct val="100000"/>
              </a:lnSpc>
              <a:spcBef>
                <a:spcPts val="0"/>
              </a:spcBef>
              <a:spcAft>
                <a:spcPts val="0"/>
              </a:spcAft>
              <a:buClr>
                <a:schemeClr val="lt1"/>
              </a:buClr>
              <a:buSzPts val="6800"/>
              <a:buNone/>
              <a:defRPr sz="6800">
                <a:solidFill>
                  <a:schemeClr val="lt1"/>
                </a:solidFill>
              </a:defRPr>
            </a:lvl5pPr>
            <a:lvl6pPr lvl="5" algn="l">
              <a:lnSpc>
                <a:spcPct val="100000"/>
              </a:lnSpc>
              <a:spcBef>
                <a:spcPts val="0"/>
              </a:spcBef>
              <a:spcAft>
                <a:spcPts val="0"/>
              </a:spcAft>
              <a:buClr>
                <a:schemeClr val="lt1"/>
              </a:buClr>
              <a:buSzPts val="6800"/>
              <a:buNone/>
              <a:defRPr sz="6800">
                <a:solidFill>
                  <a:schemeClr val="lt1"/>
                </a:solidFill>
              </a:defRPr>
            </a:lvl6pPr>
            <a:lvl7pPr lvl="6" algn="l">
              <a:lnSpc>
                <a:spcPct val="100000"/>
              </a:lnSpc>
              <a:spcBef>
                <a:spcPts val="0"/>
              </a:spcBef>
              <a:spcAft>
                <a:spcPts val="0"/>
              </a:spcAft>
              <a:buClr>
                <a:schemeClr val="lt1"/>
              </a:buClr>
              <a:buSzPts val="6800"/>
              <a:buNone/>
              <a:defRPr sz="6800">
                <a:solidFill>
                  <a:schemeClr val="lt1"/>
                </a:solidFill>
              </a:defRPr>
            </a:lvl7pPr>
            <a:lvl8pPr lvl="7" algn="l">
              <a:lnSpc>
                <a:spcPct val="100000"/>
              </a:lnSpc>
              <a:spcBef>
                <a:spcPts val="0"/>
              </a:spcBef>
              <a:spcAft>
                <a:spcPts val="0"/>
              </a:spcAft>
              <a:buClr>
                <a:schemeClr val="lt1"/>
              </a:buClr>
              <a:buSzPts val="6800"/>
              <a:buNone/>
              <a:defRPr sz="6800">
                <a:solidFill>
                  <a:schemeClr val="lt1"/>
                </a:solidFill>
              </a:defRPr>
            </a:lvl8pPr>
            <a:lvl9pPr lvl="8" algn="l">
              <a:lnSpc>
                <a:spcPct val="100000"/>
              </a:lnSpc>
              <a:spcBef>
                <a:spcPts val="0"/>
              </a:spcBef>
              <a:spcAft>
                <a:spcPts val="0"/>
              </a:spcAft>
              <a:buClr>
                <a:schemeClr val="lt1"/>
              </a:buClr>
              <a:buSzPts val="6800"/>
              <a:buNone/>
              <a:defRPr sz="6800">
                <a:solidFill>
                  <a:schemeClr val="lt1"/>
                </a:solidFill>
              </a:defRPr>
            </a:lvl9pPr>
          </a:lstStyle>
          <a:p/>
        </p:txBody>
      </p:sp>
      <p:sp>
        <p:nvSpPr>
          <p:cNvPr id="71" name="Google Shape;71;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72" name="Shape 72"/>
        <p:cNvGrpSpPr/>
        <p:nvPr/>
      </p:nvGrpSpPr>
      <p:grpSpPr>
        <a:xfrm>
          <a:off x="0" y="0"/>
          <a:ext cx="0" cy="0"/>
          <a:chOff x="0" y="0"/>
          <a:chExt cx="0" cy="0"/>
        </a:xfrm>
      </p:grpSpPr>
      <p:sp>
        <p:nvSpPr>
          <p:cNvPr id="73" name="Google Shape;73;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74" name="Google Shape;74;p2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75" name="Google Shape;75;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76" name="Shape 76"/>
        <p:cNvGrpSpPr/>
        <p:nvPr/>
      </p:nvGrpSpPr>
      <p:grpSpPr>
        <a:xfrm>
          <a:off x="0" y="0"/>
          <a:ext cx="0" cy="0"/>
          <a:chOff x="0" y="0"/>
          <a:chExt cx="0" cy="0"/>
        </a:xfrm>
      </p:grpSpPr>
      <p:sp>
        <p:nvSpPr>
          <p:cNvPr id="77" name="Google Shape;77;p2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78" name="Google Shape;78;p21"/>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79" name="Google Shape;79;p21"/>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80" name="Google Shape;80;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311700" y="2480550"/>
            <a:ext cx="8114400" cy="24459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6800"/>
              <a:buNone/>
              <a:defRPr sz="6800">
                <a:solidFill>
                  <a:schemeClr val="lt1"/>
                </a:solidFill>
              </a:defRPr>
            </a:lvl1pPr>
            <a:lvl2pPr lvl="1">
              <a:spcBef>
                <a:spcPts val="0"/>
              </a:spcBef>
              <a:spcAft>
                <a:spcPts val="0"/>
              </a:spcAft>
              <a:buClr>
                <a:schemeClr val="lt1"/>
              </a:buClr>
              <a:buSzPts val="6800"/>
              <a:buNone/>
              <a:defRPr sz="6800">
                <a:solidFill>
                  <a:schemeClr val="lt1"/>
                </a:solidFill>
              </a:defRPr>
            </a:lvl2pPr>
            <a:lvl3pPr lvl="2">
              <a:spcBef>
                <a:spcPts val="0"/>
              </a:spcBef>
              <a:spcAft>
                <a:spcPts val="0"/>
              </a:spcAft>
              <a:buClr>
                <a:schemeClr val="lt1"/>
              </a:buClr>
              <a:buSzPts val="6800"/>
              <a:buNone/>
              <a:defRPr sz="6800">
                <a:solidFill>
                  <a:schemeClr val="lt1"/>
                </a:solidFill>
              </a:defRPr>
            </a:lvl3pPr>
            <a:lvl4pPr lvl="3">
              <a:spcBef>
                <a:spcPts val="0"/>
              </a:spcBef>
              <a:spcAft>
                <a:spcPts val="0"/>
              </a:spcAft>
              <a:buClr>
                <a:schemeClr val="lt1"/>
              </a:buClr>
              <a:buSzPts val="6800"/>
              <a:buNone/>
              <a:defRPr sz="6800">
                <a:solidFill>
                  <a:schemeClr val="lt1"/>
                </a:solidFill>
              </a:defRPr>
            </a:lvl4pPr>
            <a:lvl5pPr lvl="4">
              <a:spcBef>
                <a:spcPts val="0"/>
              </a:spcBef>
              <a:spcAft>
                <a:spcPts val="0"/>
              </a:spcAft>
              <a:buClr>
                <a:schemeClr val="lt1"/>
              </a:buClr>
              <a:buSzPts val="6800"/>
              <a:buNone/>
              <a:defRPr sz="6800">
                <a:solidFill>
                  <a:schemeClr val="lt1"/>
                </a:solidFill>
              </a:defRPr>
            </a:lvl5pPr>
            <a:lvl6pPr lvl="5">
              <a:spcBef>
                <a:spcPts val="0"/>
              </a:spcBef>
              <a:spcAft>
                <a:spcPts val="0"/>
              </a:spcAft>
              <a:buClr>
                <a:schemeClr val="lt1"/>
              </a:buClr>
              <a:buSzPts val="6800"/>
              <a:buNone/>
              <a:defRPr sz="6800">
                <a:solidFill>
                  <a:schemeClr val="lt1"/>
                </a:solidFill>
              </a:defRPr>
            </a:lvl6pPr>
            <a:lvl7pPr lvl="6">
              <a:spcBef>
                <a:spcPts val="0"/>
              </a:spcBef>
              <a:spcAft>
                <a:spcPts val="0"/>
              </a:spcAft>
              <a:buClr>
                <a:schemeClr val="lt1"/>
              </a:buClr>
              <a:buSzPts val="6800"/>
              <a:buNone/>
              <a:defRPr sz="6800">
                <a:solidFill>
                  <a:schemeClr val="lt1"/>
                </a:solidFill>
              </a:defRPr>
            </a:lvl7pPr>
            <a:lvl8pPr lvl="7">
              <a:spcBef>
                <a:spcPts val="0"/>
              </a:spcBef>
              <a:spcAft>
                <a:spcPts val="0"/>
              </a:spcAft>
              <a:buClr>
                <a:schemeClr val="lt1"/>
              </a:buClr>
              <a:buSzPts val="6800"/>
              <a:buNone/>
              <a:defRPr sz="6800">
                <a:solidFill>
                  <a:schemeClr val="lt1"/>
                </a:solidFill>
              </a:defRPr>
            </a:lvl8pPr>
            <a:lvl9pPr lvl="8">
              <a:spcBef>
                <a:spcPts val="0"/>
              </a:spcBef>
              <a:spcAft>
                <a:spcPts val="0"/>
              </a:spcAft>
              <a:buClr>
                <a:schemeClr val="lt1"/>
              </a:buClr>
              <a:buSzPts val="6800"/>
              <a:buNone/>
              <a:defRPr sz="6800">
                <a:solidFill>
                  <a:schemeClr val="lt1"/>
                </a:solidFill>
              </a:defRPr>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1" name="Shape 81"/>
        <p:cNvGrpSpPr/>
        <p:nvPr/>
      </p:nvGrpSpPr>
      <p:grpSpPr>
        <a:xfrm>
          <a:off x="0" y="0"/>
          <a:ext cx="0" cy="0"/>
          <a:chOff x="0" y="0"/>
          <a:chExt cx="0" cy="0"/>
        </a:xfrm>
      </p:grpSpPr>
      <p:sp>
        <p:nvSpPr>
          <p:cNvPr id="82" name="Google Shape;82;p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83" name="Google Shape;83;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84" name="Shape 84"/>
        <p:cNvGrpSpPr/>
        <p:nvPr/>
      </p:nvGrpSpPr>
      <p:grpSpPr>
        <a:xfrm>
          <a:off x="0" y="0"/>
          <a:ext cx="0" cy="0"/>
          <a:chOff x="0" y="0"/>
          <a:chExt cx="0" cy="0"/>
        </a:xfrm>
      </p:grpSpPr>
      <p:sp>
        <p:nvSpPr>
          <p:cNvPr id="85" name="Google Shape;85;p23"/>
          <p:cNvSpPr txBox="1"/>
          <p:nvPr>
            <p:ph type="title"/>
          </p:nvPr>
        </p:nvSpPr>
        <p:spPr>
          <a:xfrm>
            <a:off x="311700" y="6318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6" name="Google Shape;86;p23"/>
          <p:cNvSpPr txBox="1"/>
          <p:nvPr>
            <p:ph idx="1" type="body"/>
          </p:nvPr>
        </p:nvSpPr>
        <p:spPr>
          <a:xfrm>
            <a:off x="311700" y="1490875"/>
            <a:ext cx="2808000" cy="30780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87" name="Google Shape;87;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3"/>
        </a:solidFill>
      </p:bgPr>
    </p:bg>
    <p:spTree>
      <p:nvGrpSpPr>
        <p:cNvPr id="88" name="Shape 88"/>
        <p:cNvGrpSpPr/>
        <p:nvPr/>
      </p:nvGrpSpPr>
      <p:grpSpPr>
        <a:xfrm>
          <a:off x="0" y="0"/>
          <a:ext cx="0" cy="0"/>
          <a:chOff x="0" y="0"/>
          <a:chExt cx="0" cy="0"/>
        </a:xfrm>
      </p:grpSpPr>
      <p:sp>
        <p:nvSpPr>
          <p:cNvPr id="89" name="Google Shape;89;p24"/>
          <p:cNvSpPr txBox="1"/>
          <p:nvPr>
            <p:ph type="title"/>
          </p:nvPr>
        </p:nvSpPr>
        <p:spPr>
          <a:xfrm>
            <a:off x="490250" y="526350"/>
            <a:ext cx="5683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p:txBody>
      </p:sp>
      <p:sp>
        <p:nvSpPr>
          <p:cNvPr id="90" name="Google Shape;90;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91" name="Shape 91"/>
        <p:cNvGrpSpPr/>
        <p:nvPr/>
      </p:nvGrpSpPr>
      <p:grpSpPr>
        <a:xfrm>
          <a:off x="0" y="0"/>
          <a:ext cx="0" cy="0"/>
          <a:chOff x="0" y="0"/>
          <a:chExt cx="0" cy="0"/>
        </a:xfrm>
      </p:grpSpPr>
      <p:sp>
        <p:nvSpPr>
          <p:cNvPr id="92" name="Google Shape;92;p25"/>
          <p:cNvSpPr/>
          <p:nvPr/>
        </p:nvSpPr>
        <p:spPr>
          <a:xfrm>
            <a:off x="4572000" y="10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93" name="Google Shape;93;p25"/>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94" name="Google Shape;94;p25"/>
          <p:cNvSpPr txBox="1"/>
          <p:nvPr>
            <p:ph type="title"/>
          </p:nvPr>
        </p:nvSpPr>
        <p:spPr>
          <a:xfrm>
            <a:off x="265500" y="1375599"/>
            <a:ext cx="4045200" cy="1551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3800"/>
              <a:buNone/>
              <a:defRPr sz="3800"/>
            </a:lvl1pPr>
            <a:lvl2pPr lvl="1" algn="ctr">
              <a:lnSpc>
                <a:spcPct val="100000"/>
              </a:lnSpc>
              <a:spcBef>
                <a:spcPts val="0"/>
              </a:spcBef>
              <a:spcAft>
                <a:spcPts val="0"/>
              </a:spcAft>
              <a:buSzPts val="3800"/>
              <a:buNone/>
              <a:defRPr sz="3800"/>
            </a:lvl2pPr>
            <a:lvl3pPr lvl="2" algn="ctr">
              <a:lnSpc>
                <a:spcPct val="100000"/>
              </a:lnSpc>
              <a:spcBef>
                <a:spcPts val="0"/>
              </a:spcBef>
              <a:spcAft>
                <a:spcPts val="0"/>
              </a:spcAft>
              <a:buSzPts val="3800"/>
              <a:buNone/>
              <a:defRPr sz="3800"/>
            </a:lvl3pPr>
            <a:lvl4pPr lvl="3" algn="ctr">
              <a:lnSpc>
                <a:spcPct val="100000"/>
              </a:lnSpc>
              <a:spcBef>
                <a:spcPts val="0"/>
              </a:spcBef>
              <a:spcAft>
                <a:spcPts val="0"/>
              </a:spcAft>
              <a:buSzPts val="3800"/>
              <a:buNone/>
              <a:defRPr sz="3800"/>
            </a:lvl4pPr>
            <a:lvl5pPr lvl="4" algn="ctr">
              <a:lnSpc>
                <a:spcPct val="100000"/>
              </a:lnSpc>
              <a:spcBef>
                <a:spcPts val="0"/>
              </a:spcBef>
              <a:spcAft>
                <a:spcPts val="0"/>
              </a:spcAft>
              <a:buSzPts val="3800"/>
              <a:buNone/>
              <a:defRPr sz="3800"/>
            </a:lvl5pPr>
            <a:lvl6pPr lvl="5" algn="ctr">
              <a:lnSpc>
                <a:spcPct val="100000"/>
              </a:lnSpc>
              <a:spcBef>
                <a:spcPts val="0"/>
              </a:spcBef>
              <a:spcAft>
                <a:spcPts val="0"/>
              </a:spcAft>
              <a:buSzPts val="3800"/>
              <a:buNone/>
              <a:defRPr sz="3800"/>
            </a:lvl6pPr>
            <a:lvl7pPr lvl="6" algn="ctr">
              <a:lnSpc>
                <a:spcPct val="100000"/>
              </a:lnSpc>
              <a:spcBef>
                <a:spcPts val="0"/>
              </a:spcBef>
              <a:spcAft>
                <a:spcPts val="0"/>
              </a:spcAft>
              <a:buSzPts val="3800"/>
              <a:buNone/>
              <a:defRPr sz="3800"/>
            </a:lvl7pPr>
            <a:lvl8pPr lvl="7" algn="ctr">
              <a:lnSpc>
                <a:spcPct val="100000"/>
              </a:lnSpc>
              <a:spcBef>
                <a:spcPts val="0"/>
              </a:spcBef>
              <a:spcAft>
                <a:spcPts val="0"/>
              </a:spcAft>
              <a:buSzPts val="3800"/>
              <a:buNone/>
              <a:defRPr sz="3800"/>
            </a:lvl8pPr>
            <a:lvl9pPr lvl="8" algn="ctr">
              <a:lnSpc>
                <a:spcPct val="100000"/>
              </a:lnSpc>
              <a:spcBef>
                <a:spcPts val="0"/>
              </a:spcBef>
              <a:spcAft>
                <a:spcPts val="0"/>
              </a:spcAft>
              <a:buSzPts val="3800"/>
              <a:buNone/>
              <a:defRPr sz="3800"/>
            </a:lvl9pPr>
          </a:lstStyle>
          <a:p/>
        </p:txBody>
      </p:sp>
      <p:sp>
        <p:nvSpPr>
          <p:cNvPr id="95" name="Google Shape;95;p25"/>
          <p:cNvSpPr txBox="1"/>
          <p:nvPr>
            <p:ph idx="1" type="subTitle"/>
          </p:nvPr>
        </p:nvSpPr>
        <p:spPr>
          <a:xfrm>
            <a:off x="265500" y="2981125"/>
            <a:ext cx="4045200" cy="1345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96" name="Google Shape;96;p25"/>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Clr>
                <a:schemeClr val="lt1"/>
              </a:buClr>
              <a:buSzPts val="1800"/>
              <a:buChar char="●"/>
              <a:defRPr>
                <a:solidFill>
                  <a:schemeClr val="lt1"/>
                </a:solidFill>
              </a:defRPr>
            </a:lvl1pPr>
            <a:lvl2pPr indent="-317500" lvl="1" marL="914400" algn="l">
              <a:lnSpc>
                <a:spcPct val="115000"/>
              </a:lnSpc>
              <a:spcBef>
                <a:spcPts val="1600"/>
              </a:spcBef>
              <a:spcAft>
                <a:spcPts val="0"/>
              </a:spcAft>
              <a:buClr>
                <a:schemeClr val="lt1"/>
              </a:buClr>
              <a:buSzPts val="1400"/>
              <a:buChar char="○"/>
              <a:defRPr>
                <a:solidFill>
                  <a:schemeClr val="lt1"/>
                </a:solidFill>
              </a:defRPr>
            </a:lvl2pPr>
            <a:lvl3pPr indent="-317500" lvl="2" marL="1371600" algn="l">
              <a:lnSpc>
                <a:spcPct val="115000"/>
              </a:lnSpc>
              <a:spcBef>
                <a:spcPts val="1600"/>
              </a:spcBef>
              <a:spcAft>
                <a:spcPts val="0"/>
              </a:spcAft>
              <a:buClr>
                <a:schemeClr val="lt1"/>
              </a:buClr>
              <a:buSzPts val="1400"/>
              <a:buChar char="■"/>
              <a:defRPr>
                <a:solidFill>
                  <a:schemeClr val="lt1"/>
                </a:solidFill>
              </a:defRPr>
            </a:lvl3pPr>
            <a:lvl4pPr indent="-317500" lvl="3" marL="1828800" algn="l">
              <a:lnSpc>
                <a:spcPct val="115000"/>
              </a:lnSpc>
              <a:spcBef>
                <a:spcPts val="1600"/>
              </a:spcBef>
              <a:spcAft>
                <a:spcPts val="0"/>
              </a:spcAft>
              <a:buClr>
                <a:schemeClr val="lt1"/>
              </a:buClr>
              <a:buSzPts val="1400"/>
              <a:buChar char="●"/>
              <a:defRPr>
                <a:solidFill>
                  <a:schemeClr val="lt1"/>
                </a:solidFill>
              </a:defRPr>
            </a:lvl4pPr>
            <a:lvl5pPr indent="-317500" lvl="4" marL="2286000" algn="l">
              <a:lnSpc>
                <a:spcPct val="115000"/>
              </a:lnSpc>
              <a:spcBef>
                <a:spcPts val="1600"/>
              </a:spcBef>
              <a:spcAft>
                <a:spcPts val="0"/>
              </a:spcAft>
              <a:buClr>
                <a:schemeClr val="lt1"/>
              </a:buClr>
              <a:buSzPts val="1400"/>
              <a:buChar char="○"/>
              <a:defRPr>
                <a:solidFill>
                  <a:schemeClr val="lt1"/>
                </a:solidFill>
              </a:defRPr>
            </a:lvl5pPr>
            <a:lvl6pPr indent="-317500" lvl="5" marL="2743200" algn="l">
              <a:lnSpc>
                <a:spcPct val="115000"/>
              </a:lnSpc>
              <a:spcBef>
                <a:spcPts val="1600"/>
              </a:spcBef>
              <a:spcAft>
                <a:spcPts val="0"/>
              </a:spcAft>
              <a:buClr>
                <a:schemeClr val="lt1"/>
              </a:buClr>
              <a:buSzPts val="1400"/>
              <a:buChar char="■"/>
              <a:defRPr>
                <a:solidFill>
                  <a:schemeClr val="lt1"/>
                </a:solidFill>
              </a:defRPr>
            </a:lvl6pPr>
            <a:lvl7pPr indent="-317500" lvl="6" marL="3200400" algn="l">
              <a:lnSpc>
                <a:spcPct val="115000"/>
              </a:lnSpc>
              <a:spcBef>
                <a:spcPts val="1600"/>
              </a:spcBef>
              <a:spcAft>
                <a:spcPts val="0"/>
              </a:spcAft>
              <a:buClr>
                <a:schemeClr val="lt1"/>
              </a:buClr>
              <a:buSzPts val="1400"/>
              <a:buChar char="●"/>
              <a:defRPr>
                <a:solidFill>
                  <a:schemeClr val="lt1"/>
                </a:solidFill>
              </a:defRPr>
            </a:lvl7pPr>
            <a:lvl8pPr indent="-317500" lvl="7" marL="3657600" algn="l">
              <a:lnSpc>
                <a:spcPct val="115000"/>
              </a:lnSpc>
              <a:spcBef>
                <a:spcPts val="1600"/>
              </a:spcBef>
              <a:spcAft>
                <a:spcPts val="0"/>
              </a:spcAft>
              <a:buClr>
                <a:schemeClr val="lt1"/>
              </a:buClr>
              <a:buSzPts val="1400"/>
              <a:buChar char="○"/>
              <a:defRPr>
                <a:solidFill>
                  <a:schemeClr val="lt1"/>
                </a:solidFill>
              </a:defRPr>
            </a:lvl8pPr>
            <a:lvl9pPr indent="-317500" lvl="8" marL="4114800" algn="l">
              <a:lnSpc>
                <a:spcPct val="115000"/>
              </a:lnSpc>
              <a:spcBef>
                <a:spcPts val="1600"/>
              </a:spcBef>
              <a:spcAft>
                <a:spcPts val="1600"/>
              </a:spcAft>
              <a:buClr>
                <a:schemeClr val="lt1"/>
              </a:buClr>
              <a:buSzPts val="1400"/>
              <a:buChar char="■"/>
              <a:defRPr>
                <a:solidFill>
                  <a:schemeClr val="lt1"/>
                </a:solidFill>
              </a:defRPr>
            </a:lvl9pPr>
          </a:lstStyle>
          <a:p/>
        </p:txBody>
      </p:sp>
      <p:sp>
        <p:nvSpPr>
          <p:cNvPr id="97" name="Google Shape;97;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98" name="Shape 98"/>
        <p:cNvGrpSpPr/>
        <p:nvPr/>
      </p:nvGrpSpPr>
      <p:grpSpPr>
        <a:xfrm>
          <a:off x="0" y="0"/>
          <a:ext cx="0" cy="0"/>
          <a:chOff x="0" y="0"/>
          <a:chExt cx="0" cy="0"/>
        </a:xfrm>
      </p:grpSpPr>
      <p:sp>
        <p:nvSpPr>
          <p:cNvPr id="99" name="Google Shape;99;p26"/>
          <p:cNvSpPr txBox="1"/>
          <p:nvPr>
            <p:ph idx="1" type="body"/>
          </p:nvPr>
        </p:nvSpPr>
        <p:spPr>
          <a:xfrm>
            <a:off x="319500" y="4233725"/>
            <a:ext cx="5998800" cy="598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Clr>
                <a:schemeClr val="accent3"/>
              </a:buClr>
              <a:buSzPts val="1800"/>
              <a:buFont typeface="Alfa Slab One"/>
              <a:buNone/>
              <a:defRPr>
                <a:solidFill>
                  <a:schemeClr val="accent3"/>
                </a:solidFill>
                <a:latin typeface="Alfa Slab One"/>
                <a:ea typeface="Alfa Slab One"/>
                <a:cs typeface="Alfa Slab One"/>
                <a:sym typeface="Alfa Slab One"/>
              </a:defRPr>
            </a:lvl1pPr>
          </a:lstStyle>
          <a:p/>
        </p:txBody>
      </p:sp>
      <p:sp>
        <p:nvSpPr>
          <p:cNvPr id="100" name="Google Shape;100;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101" name="Shape 101"/>
        <p:cNvGrpSpPr/>
        <p:nvPr/>
      </p:nvGrpSpPr>
      <p:grpSpPr>
        <a:xfrm>
          <a:off x="0" y="0"/>
          <a:ext cx="0" cy="0"/>
          <a:chOff x="0" y="0"/>
          <a:chExt cx="0" cy="0"/>
        </a:xfrm>
      </p:grpSpPr>
      <p:sp>
        <p:nvSpPr>
          <p:cNvPr id="102" name="Google Shape;102;p27"/>
          <p:cNvSpPr txBox="1"/>
          <p:nvPr>
            <p:ph hasCustomPrompt="1" type="title"/>
          </p:nvPr>
        </p:nvSpPr>
        <p:spPr>
          <a:xfrm>
            <a:off x="311700" y="1167925"/>
            <a:ext cx="8520600" cy="1980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1000"/>
              <a:buNone/>
              <a:defRPr sz="11000">
                <a:solidFill>
                  <a:schemeClr val="dk1"/>
                </a:solidFill>
              </a:defRPr>
            </a:lvl1pPr>
            <a:lvl2pPr lvl="1" algn="ctr">
              <a:lnSpc>
                <a:spcPct val="100000"/>
              </a:lnSpc>
              <a:spcBef>
                <a:spcPts val="0"/>
              </a:spcBef>
              <a:spcAft>
                <a:spcPts val="0"/>
              </a:spcAft>
              <a:buClr>
                <a:schemeClr val="dk1"/>
              </a:buClr>
              <a:buSzPts val="11000"/>
              <a:buNone/>
              <a:defRPr sz="11000">
                <a:solidFill>
                  <a:schemeClr val="dk1"/>
                </a:solidFill>
              </a:defRPr>
            </a:lvl2pPr>
            <a:lvl3pPr lvl="2" algn="ctr">
              <a:lnSpc>
                <a:spcPct val="100000"/>
              </a:lnSpc>
              <a:spcBef>
                <a:spcPts val="0"/>
              </a:spcBef>
              <a:spcAft>
                <a:spcPts val="0"/>
              </a:spcAft>
              <a:buClr>
                <a:schemeClr val="dk1"/>
              </a:buClr>
              <a:buSzPts val="11000"/>
              <a:buNone/>
              <a:defRPr sz="11000">
                <a:solidFill>
                  <a:schemeClr val="dk1"/>
                </a:solidFill>
              </a:defRPr>
            </a:lvl3pPr>
            <a:lvl4pPr lvl="3" algn="ctr">
              <a:lnSpc>
                <a:spcPct val="100000"/>
              </a:lnSpc>
              <a:spcBef>
                <a:spcPts val="0"/>
              </a:spcBef>
              <a:spcAft>
                <a:spcPts val="0"/>
              </a:spcAft>
              <a:buClr>
                <a:schemeClr val="dk1"/>
              </a:buClr>
              <a:buSzPts val="11000"/>
              <a:buNone/>
              <a:defRPr sz="11000">
                <a:solidFill>
                  <a:schemeClr val="dk1"/>
                </a:solidFill>
              </a:defRPr>
            </a:lvl4pPr>
            <a:lvl5pPr lvl="4" algn="ctr">
              <a:lnSpc>
                <a:spcPct val="100000"/>
              </a:lnSpc>
              <a:spcBef>
                <a:spcPts val="0"/>
              </a:spcBef>
              <a:spcAft>
                <a:spcPts val="0"/>
              </a:spcAft>
              <a:buClr>
                <a:schemeClr val="dk1"/>
              </a:buClr>
              <a:buSzPts val="11000"/>
              <a:buNone/>
              <a:defRPr sz="11000">
                <a:solidFill>
                  <a:schemeClr val="dk1"/>
                </a:solidFill>
              </a:defRPr>
            </a:lvl5pPr>
            <a:lvl6pPr lvl="5" algn="ctr">
              <a:lnSpc>
                <a:spcPct val="100000"/>
              </a:lnSpc>
              <a:spcBef>
                <a:spcPts val="0"/>
              </a:spcBef>
              <a:spcAft>
                <a:spcPts val="0"/>
              </a:spcAft>
              <a:buClr>
                <a:schemeClr val="dk1"/>
              </a:buClr>
              <a:buSzPts val="11000"/>
              <a:buNone/>
              <a:defRPr sz="11000">
                <a:solidFill>
                  <a:schemeClr val="dk1"/>
                </a:solidFill>
              </a:defRPr>
            </a:lvl6pPr>
            <a:lvl7pPr lvl="6" algn="ctr">
              <a:lnSpc>
                <a:spcPct val="100000"/>
              </a:lnSpc>
              <a:spcBef>
                <a:spcPts val="0"/>
              </a:spcBef>
              <a:spcAft>
                <a:spcPts val="0"/>
              </a:spcAft>
              <a:buClr>
                <a:schemeClr val="dk1"/>
              </a:buClr>
              <a:buSzPts val="11000"/>
              <a:buNone/>
              <a:defRPr sz="11000">
                <a:solidFill>
                  <a:schemeClr val="dk1"/>
                </a:solidFill>
              </a:defRPr>
            </a:lvl7pPr>
            <a:lvl8pPr lvl="7" algn="ctr">
              <a:lnSpc>
                <a:spcPct val="100000"/>
              </a:lnSpc>
              <a:spcBef>
                <a:spcPts val="0"/>
              </a:spcBef>
              <a:spcAft>
                <a:spcPts val="0"/>
              </a:spcAft>
              <a:buClr>
                <a:schemeClr val="dk1"/>
              </a:buClr>
              <a:buSzPts val="11000"/>
              <a:buNone/>
              <a:defRPr sz="11000">
                <a:solidFill>
                  <a:schemeClr val="dk1"/>
                </a:solidFill>
              </a:defRPr>
            </a:lvl8pPr>
            <a:lvl9pPr lvl="8" algn="ctr">
              <a:lnSpc>
                <a:spcPct val="100000"/>
              </a:lnSpc>
              <a:spcBef>
                <a:spcPts val="0"/>
              </a:spcBef>
              <a:spcAft>
                <a:spcPts val="0"/>
              </a:spcAft>
              <a:buClr>
                <a:schemeClr val="dk1"/>
              </a:buClr>
              <a:buSzPts val="11000"/>
              <a:buNone/>
              <a:defRPr sz="11000">
                <a:solidFill>
                  <a:schemeClr val="dk1"/>
                </a:solidFill>
              </a:defRPr>
            </a:lvl9pPr>
          </a:lstStyle>
          <a:p>
            <a:r>
              <a:t>xx%</a:t>
            </a:r>
          </a:p>
        </p:txBody>
      </p:sp>
      <p:sp>
        <p:nvSpPr>
          <p:cNvPr id="103" name="Google Shape;103;p27"/>
          <p:cNvSpPr txBox="1"/>
          <p:nvPr>
            <p:ph idx="1" type="body"/>
          </p:nvPr>
        </p:nvSpPr>
        <p:spPr>
          <a:xfrm>
            <a:off x="311700" y="3224250"/>
            <a:ext cx="8520600" cy="10716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104" name="Google Shape;104;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05" name="Shape 105"/>
        <p:cNvGrpSpPr/>
        <p:nvPr/>
      </p:nvGrpSpPr>
      <p:grpSpPr>
        <a:xfrm>
          <a:off x="0" y="0"/>
          <a:ext cx="0" cy="0"/>
          <a:chOff x="0" y="0"/>
          <a:chExt cx="0" cy="0"/>
        </a:xfrm>
      </p:grpSpPr>
      <p:sp>
        <p:nvSpPr>
          <p:cNvPr id="106" name="Google Shape;106;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9" name="Google Shape;19;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6318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311700" y="1490875"/>
            <a:ext cx="2808000" cy="30780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3"/>
        </a:solidFill>
      </p:bgPr>
    </p:bg>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838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10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39" name="Google Shape;39;p9"/>
          <p:cNvSpPr txBox="1"/>
          <p:nvPr>
            <p:ph type="title"/>
          </p:nvPr>
        </p:nvSpPr>
        <p:spPr>
          <a:xfrm>
            <a:off x="265500" y="1375599"/>
            <a:ext cx="4045200" cy="1551900"/>
          </a:xfrm>
          <a:prstGeom prst="rect">
            <a:avLst/>
          </a:prstGeom>
        </p:spPr>
        <p:txBody>
          <a:bodyPr anchorCtr="0" anchor="b" bIns="91425" lIns="91425" spcFirstLastPara="1" rIns="91425" wrap="square" tIns="91425">
            <a:no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0" name="Google Shape;40;p9"/>
          <p:cNvSpPr txBox="1"/>
          <p:nvPr>
            <p:ph idx="1" type="subTitle"/>
          </p:nvPr>
        </p:nvSpPr>
        <p:spPr>
          <a:xfrm>
            <a:off x="265500" y="2981125"/>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3725"/>
            <a:ext cx="5998800" cy="5988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accent3"/>
              </a:buClr>
              <a:buSzPts val="1800"/>
              <a:buFont typeface="Alfa Slab One"/>
              <a:buNone/>
              <a:defRPr>
                <a:solidFill>
                  <a:schemeClr val="accent3"/>
                </a:solidFill>
                <a:latin typeface="Alfa Slab One"/>
                <a:ea typeface="Alfa Slab One"/>
                <a:cs typeface="Alfa Slab One"/>
                <a:sym typeface="Alfa Slab One"/>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3.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gameday">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1pPr>
            <a:lvl2pPr lvl="1">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2pPr>
            <a:lvl3pPr lvl="2">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3pPr>
            <a:lvl4pPr lvl="3">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4pPr>
            <a:lvl5pPr lvl="4">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5pPr>
            <a:lvl6pPr lvl="5">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6pPr>
            <a:lvl7pPr lvl="6">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7pPr>
            <a:lvl8pPr lvl="7">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8pPr>
            <a:lvl9pPr lvl="8">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Proxima Nova"/>
              <a:buChar char="●"/>
              <a:defRPr sz="1800">
                <a:solidFill>
                  <a:schemeClr val="dk2"/>
                </a:solidFill>
                <a:latin typeface="Proxima Nova"/>
                <a:ea typeface="Proxima Nova"/>
                <a:cs typeface="Proxima Nova"/>
                <a:sym typeface="Proxima Nova"/>
              </a:defRPr>
            </a:lvl1pPr>
            <a:lvl2pPr indent="-317500" lvl="1" marL="9144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2pPr>
            <a:lvl3pPr indent="-317500" lvl="2" marL="13716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3pPr>
            <a:lvl4pPr indent="-317500" lvl="3" marL="18288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4pPr>
            <a:lvl5pPr indent="-317500" lvl="4" marL="22860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5pPr>
            <a:lvl6pPr indent="-317500" lvl="5" marL="27432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6pPr>
            <a:lvl7pPr indent="-317500" lvl="6" marL="32004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7pPr>
            <a:lvl8pPr indent="-317500" lvl="7" marL="36576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8pPr>
            <a:lvl9pPr indent="-317500" lvl="8" marL="4114800">
              <a:lnSpc>
                <a:spcPct val="115000"/>
              </a:lnSpc>
              <a:spcBef>
                <a:spcPts val="1600"/>
              </a:spcBef>
              <a:spcAft>
                <a:spcPts val="1600"/>
              </a:spcAft>
              <a:buClr>
                <a:schemeClr val="dk2"/>
              </a:buClr>
              <a:buSzPts val="1400"/>
              <a:buFont typeface="Proxima Nova"/>
              <a:buChar char="■"/>
              <a:defRPr>
                <a:solidFill>
                  <a:schemeClr val="dk2"/>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Proxima Nova"/>
                <a:ea typeface="Proxima Nova"/>
                <a:cs typeface="Proxima Nova"/>
                <a:sym typeface="Proxima Nova"/>
              </a:defRPr>
            </a:lvl1pPr>
            <a:lvl2pPr lvl="1" algn="r">
              <a:buNone/>
              <a:defRPr sz="1000">
                <a:solidFill>
                  <a:schemeClr val="dk2"/>
                </a:solidFill>
                <a:latin typeface="Proxima Nova"/>
                <a:ea typeface="Proxima Nova"/>
                <a:cs typeface="Proxima Nova"/>
                <a:sym typeface="Proxima Nova"/>
              </a:defRPr>
            </a:lvl2pPr>
            <a:lvl3pPr lvl="2" algn="r">
              <a:buNone/>
              <a:defRPr sz="1000">
                <a:solidFill>
                  <a:schemeClr val="dk2"/>
                </a:solidFill>
                <a:latin typeface="Proxima Nova"/>
                <a:ea typeface="Proxima Nova"/>
                <a:cs typeface="Proxima Nova"/>
                <a:sym typeface="Proxima Nova"/>
              </a:defRPr>
            </a:lvl3pPr>
            <a:lvl4pPr lvl="3" algn="r">
              <a:buNone/>
              <a:defRPr sz="1000">
                <a:solidFill>
                  <a:schemeClr val="dk2"/>
                </a:solidFill>
                <a:latin typeface="Proxima Nova"/>
                <a:ea typeface="Proxima Nova"/>
                <a:cs typeface="Proxima Nova"/>
                <a:sym typeface="Proxima Nova"/>
              </a:defRPr>
            </a:lvl4pPr>
            <a:lvl5pPr lvl="4" algn="r">
              <a:buNone/>
              <a:defRPr sz="1000">
                <a:solidFill>
                  <a:schemeClr val="dk2"/>
                </a:solidFill>
                <a:latin typeface="Proxima Nova"/>
                <a:ea typeface="Proxima Nova"/>
                <a:cs typeface="Proxima Nova"/>
                <a:sym typeface="Proxima Nova"/>
              </a:defRPr>
            </a:lvl5pPr>
            <a:lvl6pPr lvl="5" algn="r">
              <a:buNone/>
              <a:defRPr sz="1000">
                <a:solidFill>
                  <a:schemeClr val="dk2"/>
                </a:solidFill>
                <a:latin typeface="Proxima Nova"/>
                <a:ea typeface="Proxima Nova"/>
                <a:cs typeface="Proxima Nova"/>
                <a:sym typeface="Proxima Nova"/>
              </a:defRPr>
            </a:lvl6pPr>
            <a:lvl7pPr lvl="6" algn="r">
              <a:buNone/>
              <a:defRPr sz="1000">
                <a:solidFill>
                  <a:schemeClr val="dk2"/>
                </a:solidFill>
                <a:latin typeface="Proxima Nova"/>
                <a:ea typeface="Proxima Nova"/>
                <a:cs typeface="Proxima Nova"/>
                <a:sym typeface="Proxima Nova"/>
              </a:defRPr>
            </a:lvl7pPr>
            <a:lvl8pPr lvl="7" algn="r">
              <a:buNone/>
              <a:defRPr sz="1000">
                <a:solidFill>
                  <a:schemeClr val="dk2"/>
                </a:solidFill>
                <a:latin typeface="Proxima Nova"/>
                <a:ea typeface="Proxima Nova"/>
                <a:cs typeface="Proxima Nova"/>
                <a:sym typeface="Proxima Nova"/>
              </a:defRPr>
            </a:lvl8pPr>
            <a:lvl9pPr lvl="8" algn="r">
              <a:buNone/>
              <a:defRPr sz="1000">
                <a:solidFill>
                  <a:schemeClr val="dk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gameday">
    <p:bg>
      <p:bgPr>
        <a:solidFill>
          <a:schemeClr val="lt1"/>
        </a:solidFill>
      </p:bgPr>
    </p:bg>
    <p:spTree>
      <p:nvGrpSpPr>
        <p:cNvPr id="56" name="Shape 56"/>
        <p:cNvGrpSpPr/>
        <p:nvPr/>
      </p:nvGrpSpPr>
      <p:grpSpPr>
        <a:xfrm>
          <a:off x="0" y="0"/>
          <a:ext cx="0" cy="0"/>
          <a:chOff x="0" y="0"/>
          <a:chExt cx="0" cy="0"/>
        </a:xfrm>
      </p:grpSpPr>
      <p:sp>
        <p:nvSpPr>
          <p:cNvPr id="57" name="Google Shape;57;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accent3"/>
              </a:buClr>
              <a:buSzPts val="3000"/>
              <a:buFont typeface="Alfa Slab One"/>
              <a:buNone/>
              <a:defRPr b="0" i="0" sz="3000" u="none" cap="none" strike="noStrike">
                <a:solidFill>
                  <a:schemeClr val="accent3"/>
                </a:solidFill>
                <a:latin typeface="Alfa Slab One"/>
                <a:ea typeface="Alfa Slab One"/>
                <a:cs typeface="Alfa Slab One"/>
                <a:sym typeface="Alfa Slab One"/>
              </a:defRPr>
            </a:lvl1pPr>
            <a:lvl2pPr lvl="1" marR="0" rtl="0" algn="l">
              <a:lnSpc>
                <a:spcPct val="100000"/>
              </a:lnSpc>
              <a:spcBef>
                <a:spcPts val="0"/>
              </a:spcBef>
              <a:spcAft>
                <a:spcPts val="0"/>
              </a:spcAft>
              <a:buClr>
                <a:schemeClr val="accent3"/>
              </a:buClr>
              <a:buSzPts val="3000"/>
              <a:buFont typeface="Alfa Slab One"/>
              <a:buNone/>
              <a:defRPr b="0" i="0" sz="3000" u="none" cap="none" strike="noStrike">
                <a:solidFill>
                  <a:schemeClr val="accent3"/>
                </a:solidFill>
                <a:latin typeface="Alfa Slab One"/>
                <a:ea typeface="Alfa Slab One"/>
                <a:cs typeface="Alfa Slab One"/>
                <a:sym typeface="Alfa Slab One"/>
              </a:defRPr>
            </a:lvl2pPr>
            <a:lvl3pPr lvl="2" marR="0" rtl="0" algn="l">
              <a:lnSpc>
                <a:spcPct val="100000"/>
              </a:lnSpc>
              <a:spcBef>
                <a:spcPts val="0"/>
              </a:spcBef>
              <a:spcAft>
                <a:spcPts val="0"/>
              </a:spcAft>
              <a:buClr>
                <a:schemeClr val="accent3"/>
              </a:buClr>
              <a:buSzPts val="3000"/>
              <a:buFont typeface="Alfa Slab One"/>
              <a:buNone/>
              <a:defRPr b="0" i="0" sz="3000" u="none" cap="none" strike="noStrike">
                <a:solidFill>
                  <a:schemeClr val="accent3"/>
                </a:solidFill>
                <a:latin typeface="Alfa Slab One"/>
                <a:ea typeface="Alfa Slab One"/>
                <a:cs typeface="Alfa Slab One"/>
                <a:sym typeface="Alfa Slab One"/>
              </a:defRPr>
            </a:lvl3pPr>
            <a:lvl4pPr lvl="3" marR="0" rtl="0" algn="l">
              <a:lnSpc>
                <a:spcPct val="100000"/>
              </a:lnSpc>
              <a:spcBef>
                <a:spcPts val="0"/>
              </a:spcBef>
              <a:spcAft>
                <a:spcPts val="0"/>
              </a:spcAft>
              <a:buClr>
                <a:schemeClr val="accent3"/>
              </a:buClr>
              <a:buSzPts val="3000"/>
              <a:buFont typeface="Alfa Slab One"/>
              <a:buNone/>
              <a:defRPr b="0" i="0" sz="3000" u="none" cap="none" strike="noStrike">
                <a:solidFill>
                  <a:schemeClr val="accent3"/>
                </a:solidFill>
                <a:latin typeface="Alfa Slab One"/>
                <a:ea typeface="Alfa Slab One"/>
                <a:cs typeface="Alfa Slab One"/>
                <a:sym typeface="Alfa Slab One"/>
              </a:defRPr>
            </a:lvl4pPr>
            <a:lvl5pPr lvl="4" marR="0" rtl="0" algn="l">
              <a:lnSpc>
                <a:spcPct val="100000"/>
              </a:lnSpc>
              <a:spcBef>
                <a:spcPts val="0"/>
              </a:spcBef>
              <a:spcAft>
                <a:spcPts val="0"/>
              </a:spcAft>
              <a:buClr>
                <a:schemeClr val="accent3"/>
              </a:buClr>
              <a:buSzPts val="3000"/>
              <a:buFont typeface="Alfa Slab One"/>
              <a:buNone/>
              <a:defRPr b="0" i="0" sz="3000" u="none" cap="none" strike="noStrike">
                <a:solidFill>
                  <a:schemeClr val="accent3"/>
                </a:solidFill>
                <a:latin typeface="Alfa Slab One"/>
                <a:ea typeface="Alfa Slab One"/>
                <a:cs typeface="Alfa Slab One"/>
                <a:sym typeface="Alfa Slab One"/>
              </a:defRPr>
            </a:lvl5pPr>
            <a:lvl6pPr lvl="5" marR="0" rtl="0" algn="l">
              <a:lnSpc>
                <a:spcPct val="100000"/>
              </a:lnSpc>
              <a:spcBef>
                <a:spcPts val="0"/>
              </a:spcBef>
              <a:spcAft>
                <a:spcPts val="0"/>
              </a:spcAft>
              <a:buClr>
                <a:schemeClr val="accent3"/>
              </a:buClr>
              <a:buSzPts val="3000"/>
              <a:buFont typeface="Alfa Slab One"/>
              <a:buNone/>
              <a:defRPr b="0" i="0" sz="3000" u="none" cap="none" strike="noStrike">
                <a:solidFill>
                  <a:schemeClr val="accent3"/>
                </a:solidFill>
                <a:latin typeface="Alfa Slab One"/>
                <a:ea typeface="Alfa Slab One"/>
                <a:cs typeface="Alfa Slab One"/>
                <a:sym typeface="Alfa Slab One"/>
              </a:defRPr>
            </a:lvl6pPr>
            <a:lvl7pPr lvl="6" marR="0" rtl="0" algn="l">
              <a:lnSpc>
                <a:spcPct val="100000"/>
              </a:lnSpc>
              <a:spcBef>
                <a:spcPts val="0"/>
              </a:spcBef>
              <a:spcAft>
                <a:spcPts val="0"/>
              </a:spcAft>
              <a:buClr>
                <a:schemeClr val="accent3"/>
              </a:buClr>
              <a:buSzPts val="3000"/>
              <a:buFont typeface="Alfa Slab One"/>
              <a:buNone/>
              <a:defRPr b="0" i="0" sz="3000" u="none" cap="none" strike="noStrike">
                <a:solidFill>
                  <a:schemeClr val="accent3"/>
                </a:solidFill>
                <a:latin typeface="Alfa Slab One"/>
                <a:ea typeface="Alfa Slab One"/>
                <a:cs typeface="Alfa Slab One"/>
                <a:sym typeface="Alfa Slab One"/>
              </a:defRPr>
            </a:lvl7pPr>
            <a:lvl8pPr lvl="7" marR="0" rtl="0" algn="l">
              <a:lnSpc>
                <a:spcPct val="100000"/>
              </a:lnSpc>
              <a:spcBef>
                <a:spcPts val="0"/>
              </a:spcBef>
              <a:spcAft>
                <a:spcPts val="0"/>
              </a:spcAft>
              <a:buClr>
                <a:schemeClr val="accent3"/>
              </a:buClr>
              <a:buSzPts val="3000"/>
              <a:buFont typeface="Alfa Slab One"/>
              <a:buNone/>
              <a:defRPr b="0" i="0" sz="3000" u="none" cap="none" strike="noStrike">
                <a:solidFill>
                  <a:schemeClr val="accent3"/>
                </a:solidFill>
                <a:latin typeface="Alfa Slab One"/>
                <a:ea typeface="Alfa Slab One"/>
                <a:cs typeface="Alfa Slab One"/>
                <a:sym typeface="Alfa Slab One"/>
              </a:defRPr>
            </a:lvl8pPr>
            <a:lvl9pPr lvl="8" marR="0" rtl="0" algn="l">
              <a:lnSpc>
                <a:spcPct val="100000"/>
              </a:lnSpc>
              <a:spcBef>
                <a:spcPts val="0"/>
              </a:spcBef>
              <a:spcAft>
                <a:spcPts val="0"/>
              </a:spcAft>
              <a:buClr>
                <a:schemeClr val="accent3"/>
              </a:buClr>
              <a:buSzPts val="3000"/>
              <a:buFont typeface="Alfa Slab One"/>
              <a:buNone/>
              <a:defRPr b="0" i="0" sz="3000" u="none" cap="none" strike="noStrike">
                <a:solidFill>
                  <a:schemeClr val="accent3"/>
                </a:solidFill>
                <a:latin typeface="Alfa Slab One"/>
                <a:ea typeface="Alfa Slab One"/>
                <a:cs typeface="Alfa Slab One"/>
                <a:sym typeface="Alfa Slab One"/>
              </a:defRPr>
            </a:lvl9pPr>
          </a:lstStyle>
          <a:p/>
        </p:txBody>
      </p:sp>
      <p:sp>
        <p:nvSpPr>
          <p:cNvPr id="58" name="Google Shape;58;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Proxima Nova"/>
              <a:buChar char="●"/>
              <a:defRPr b="0" i="0" sz="1800" u="none" cap="none" strike="noStrike">
                <a:solidFill>
                  <a:schemeClr val="dk2"/>
                </a:solidFill>
                <a:latin typeface="Proxima Nova"/>
                <a:ea typeface="Proxima Nova"/>
                <a:cs typeface="Proxima Nova"/>
                <a:sym typeface="Proxima Nova"/>
              </a:defRPr>
            </a:lvl1pPr>
            <a:lvl2pPr indent="-317500" lvl="1" marL="914400" marR="0" rtl="0" algn="l">
              <a:lnSpc>
                <a:spcPct val="115000"/>
              </a:lnSpc>
              <a:spcBef>
                <a:spcPts val="1600"/>
              </a:spcBef>
              <a:spcAft>
                <a:spcPts val="0"/>
              </a:spcAft>
              <a:buClr>
                <a:schemeClr val="dk2"/>
              </a:buClr>
              <a:buSzPts val="1400"/>
              <a:buFont typeface="Proxima Nova"/>
              <a:buChar char="○"/>
              <a:defRPr b="0" i="0" sz="1400" u="none" cap="none" strike="noStrike">
                <a:solidFill>
                  <a:schemeClr val="dk2"/>
                </a:solidFill>
                <a:latin typeface="Proxima Nova"/>
                <a:ea typeface="Proxima Nova"/>
                <a:cs typeface="Proxima Nova"/>
                <a:sym typeface="Proxima Nova"/>
              </a:defRPr>
            </a:lvl2pPr>
            <a:lvl3pPr indent="-317500" lvl="2" marL="1371600" marR="0" rtl="0" algn="l">
              <a:lnSpc>
                <a:spcPct val="115000"/>
              </a:lnSpc>
              <a:spcBef>
                <a:spcPts val="1600"/>
              </a:spcBef>
              <a:spcAft>
                <a:spcPts val="0"/>
              </a:spcAft>
              <a:buClr>
                <a:schemeClr val="dk2"/>
              </a:buClr>
              <a:buSzPts val="1400"/>
              <a:buFont typeface="Proxima Nova"/>
              <a:buChar char="■"/>
              <a:defRPr b="0" i="0" sz="1400" u="none" cap="none" strike="noStrike">
                <a:solidFill>
                  <a:schemeClr val="dk2"/>
                </a:solidFill>
                <a:latin typeface="Proxima Nova"/>
                <a:ea typeface="Proxima Nova"/>
                <a:cs typeface="Proxima Nova"/>
                <a:sym typeface="Proxima Nova"/>
              </a:defRPr>
            </a:lvl3pPr>
            <a:lvl4pPr indent="-317500" lvl="3" marL="1828800" marR="0" rtl="0" algn="l">
              <a:lnSpc>
                <a:spcPct val="115000"/>
              </a:lnSpc>
              <a:spcBef>
                <a:spcPts val="1600"/>
              </a:spcBef>
              <a:spcAft>
                <a:spcPts val="0"/>
              </a:spcAft>
              <a:buClr>
                <a:schemeClr val="dk2"/>
              </a:buClr>
              <a:buSzPts val="1400"/>
              <a:buFont typeface="Proxima Nova"/>
              <a:buChar char="●"/>
              <a:defRPr b="0" i="0" sz="1400" u="none" cap="none" strike="noStrike">
                <a:solidFill>
                  <a:schemeClr val="dk2"/>
                </a:solidFill>
                <a:latin typeface="Proxima Nova"/>
                <a:ea typeface="Proxima Nova"/>
                <a:cs typeface="Proxima Nova"/>
                <a:sym typeface="Proxima Nova"/>
              </a:defRPr>
            </a:lvl4pPr>
            <a:lvl5pPr indent="-317500" lvl="4" marL="2286000" marR="0" rtl="0" algn="l">
              <a:lnSpc>
                <a:spcPct val="115000"/>
              </a:lnSpc>
              <a:spcBef>
                <a:spcPts val="1600"/>
              </a:spcBef>
              <a:spcAft>
                <a:spcPts val="0"/>
              </a:spcAft>
              <a:buClr>
                <a:schemeClr val="dk2"/>
              </a:buClr>
              <a:buSzPts val="1400"/>
              <a:buFont typeface="Proxima Nova"/>
              <a:buChar char="○"/>
              <a:defRPr b="0" i="0" sz="1400" u="none" cap="none" strike="noStrike">
                <a:solidFill>
                  <a:schemeClr val="dk2"/>
                </a:solidFill>
                <a:latin typeface="Proxima Nova"/>
                <a:ea typeface="Proxima Nova"/>
                <a:cs typeface="Proxima Nova"/>
                <a:sym typeface="Proxima Nova"/>
              </a:defRPr>
            </a:lvl5pPr>
            <a:lvl6pPr indent="-317500" lvl="5" marL="2743200" marR="0" rtl="0" algn="l">
              <a:lnSpc>
                <a:spcPct val="115000"/>
              </a:lnSpc>
              <a:spcBef>
                <a:spcPts val="1600"/>
              </a:spcBef>
              <a:spcAft>
                <a:spcPts val="0"/>
              </a:spcAft>
              <a:buClr>
                <a:schemeClr val="dk2"/>
              </a:buClr>
              <a:buSzPts val="1400"/>
              <a:buFont typeface="Proxima Nova"/>
              <a:buChar char="■"/>
              <a:defRPr b="0" i="0" sz="1400" u="none" cap="none" strike="noStrike">
                <a:solidFill>
                  <a:schemeClr val="dk2"/>
                </a:solidFill>
                <a:latin typeface="Proxima Nova"/>
                <a:ea typeface="Proxima Nova"/>
                <a:cs typeface="Proxima Nova"/>
                <a:sym typeface="Proxima Nova"/>
              </a:defRPr>
            </a:lvl6pPr>
            <a:lvl7pPr indent="-317500" lvl="6" marL="3200400" marR="0" rtl="0" algn="l">
              <a:lnSpc>
                <a:spcPct val="115000"/>
              </a:lnSpc>
              <a:spcBef>
                <a:spcPts val="1600"/>
              </a:spcBef>
              <a:spcAft>
                <a:spcPts val="0"/>
              </a:spcAft>
              <a:buClr>
                <a:schemeClr val="dk2"/>
              </a:buClr>
              <a:buSzPts val="1400"/>
              <a:buFont typeface="Proxima Nova"/>
              <a:buChar char="●"/>
              <a:defRPr b="0" i="0" sz="1400" u="none" cap="none" strike="noStrike">
                <a:solidFill>
                  <a:schemeClr val="dk2"/>
                </a:solidFill>
                <a:latin typeface="Proxima Nova"/>
                <a:ea typeface="Proxima Nova"/>
                <a:cs typeface="Proxima Nova"/>
                <a:sym typeface="Proxima Nova"/>
              </a:defRPr>
            </a:lvl7pPr>
            <a:lvl8pPr indent="-317500" lvl="7" marL="3657600" marR="0" rtl="0" algn="l">
              <a:lnSpc>
                <a:spcPct val="115000"/>
              </a:lnSpc>
              <a:spcBef>
                <a:spcPts val="1600"/>
              </a:spcBef>
              <a:spcAft>
                <a:spcPts val="0"/>
              </a:spcAft>
              <a:buClr>
                <a:schemeClr val="dk2"/>
              </a:buClr>
              <a:buSzPts val="1400"/>
              <a:buFont typeface="Proxima Nova"/>
              <a:buChar char="○"/>
              <a:defRPr b="0" i="0" sz="1400" u="none" cap="none" strike="noStrike">
                <a:solidFill>
                  <a:schemeClr val="dk2"/>
                </a:solidFill>
                <a:latin typeface="Proxima Nova"/>
                <a:ea typeface="Proxima Nova"/>
                <a:cs typeface="Proxima Nova"/>
                <a:sym typeface="Proxima Nova"/>
              </a:defRPr>
            </a:lvl8pPr>
            <a:lvl9pPr indent="-317500" lvl="8" marL="4114800" marR="0" rtl="0" algn="l">
              <a:lnSpc>
                <a:spcPct val="115000"/>
              </a:lnSpc>
              <a:spcBef>
                <a:spcPts val="1600"/>
              </a:spcBef>
              <a:spcAft>
                <a:spcPts val="1600"/>
              </a:spcAft>
              <a:buClr>
                <a:schemeClr val="dk2"/>
              </a:buClr>
              <a:buSzPts val="1400"/>
              <a:buFont typeface="Proxima Nova"/>
              <a:buChar char="■"/>
              <a:defRPr b="0" i="0" sz="1400" u="none" cap="none" strike="noStrike">
                <a:solidFill>
                  <a:schemeClr val="dk2"/>
                </a:solidFill>
                <a:latin typeface="Proxima Nova"/>
                <a:ea typeface="Proxima Nova"/>
                <a:cs typeface="Proxima Nova"/>
                <a:sym typeface="Proxima Nova"/>
              </a:defRPr>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8.png"/><Relationship Id="rId5"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11.png"/><Relationship Id="rId9" Type="http://schemas.openxmlformats.org/officeDocument/2006/relationships/image" Target="../media/image5.png"/><Relationship Id="rId5" Type="http://schemas.openxmlformats.org/officeDocument/2006/relationships/image" Target="../media/image17.png"/><Relationship Id="rId6" Type="http://schemas.openxmlformats.org/officeDocument/2006/relationships/image" Target="../media/image13.png"/><Relationship Id="rId7" Type="http://schemas.openxmlformats.org/officeDocument/2006/relationships/image" Target="../media/image9.png"/><Relationship Id="rId8"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4.png"/><Relationship Id="rId5" Type="http://schemas.openxmlformats.org/officeDocument/2006/relationships/image" Target="../media/image15.png"/><Relationship Id="rId6"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19.png"/><Relationship Id="rId4" Type="http://schemas.openxmlformats.org/officeDocument/2006/relationships/image" Target="../media/image18.png"/><Relationship Id="rId5"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0" name="Shape 110"/>
        <p:cNvGrpSpPr/>
        <p:nvPr/>
      </p:nvGrpSpPr>
      <p:grpSpPr>
        <a:xfrm>
          <a:off x="0" y="0"/>
          <a:ext cx="0" cy="0"/>
          <a:chOff x="0" y="0"/>
          <a:chExt cx="0" cy="0"/>
        </a:xfrm>
      </p:grpSpPr>
      <p:sp>
        <p:nvSpPr>
          <p:cNvPr id="111" name="Google Shape;111;p29"/>
          <p:cNvSpPr txBox="1"/>
          <p:nvPr/>
        </p:nvSpPr>
        <p:spPr>
          <a:xfrm>
            <a:off x="1063824" y="1619250"/>
            <a:ext cx="6800400" cy="14772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4800"/>
              <a:buFont typeface="Arial"/>
              <a:buNone/>
            </a:pPr>
            <a:r>
              <a:rPr i="0" lang="en" sz="4800" u="none" cap="none" strike="noStrike">
                <a:solidFill>
                  <a:srgbClr val="000000"/>
                </a:solidFill>
              </a:rPr>
              <a:t>ProMX^</a:t>
            </a:r>
            <a:r>
              <a:rPr lang="en" sz="4800"/>
              <a:t>4 Dealers</a:t>
            </a:r>
            <a:endParaRPr sz="4800"/>
          </a:p>
          <a:p>
            <a:pPr indent="0" lvl="0" marL="0" marR="0" rtl="0" algn="ctr">
              <a:lnSpc>
                <a:spcPct val="100000"/>
              </a:lnSpc>
              <a:spcBef>
                <a:spcPts val="0"/>
              </a:spcBef>
              <a:spcAft>
                <a:spcPts val="0"/>
              </a:spcAft>
              <a:buClr>
                <a:srgbClr val="000000"/>
              </a:buClr>
              <a:buSzPts val="4800"/>
              <a:buFont typeface="Arial"/>
              <a:buNone/>
            </a:pPr>
            <a:r>
              <a:t/>
            </a:r>
            <a:endParaRPr sz="4800">
              <a:latin typeface="Roboto"/>
              <a:ea typeface="Roboto"/>
              <a:cs typeface="Roboto"/>
              <a:sym typeface="Roboto"/>
            </a:endParaRPr>
          </a:p>
        </p:txBody>
      </p:sp>
      <p:sp>
        <p:nvSpPr>
          <p:cNvPr id="112" name="Google Shape;112;p29"/>
          <p:cNvSpPr/>
          <p:nvPr/>
        </p:nvSpPr>
        <p:spPr>
          <a:xfrm>
            <a:off x="3132306" y="1434038"/>
            <a:ext cx="2879400" cy="45600"/>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Roboto"/>
              <a:ea typeface="Roboto"/>
              <a:cs typeface="Roboto"/>
              <a:sym typeface="Roboto"/>
            </a:endParaRPr>
          </a:p>
        </p:txBody>
      </p:sp>
      <p:sp>
        <p:nvSpPr>
          <p:cNvPr id="113" name="Google Shape;113;p29"/>
          <p:cNvSpPr/>
          <p:nvPr/>
        </p:nvSpPr>
        <p:spPr>
          <a:xfrm>
            <a:off x="3132306" y="3663743"/>
            <a:ext cx="2879400" cy="45600"/>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Roboto"/>
              <a:ea typeface="Roboto"/>
              <a:cs typeface="Roboto"/>
              <a:sym typeface="Roboto"/>
            </a:endParaRPr>
          </a:p>
        </p:txBody>
      </p:sp>
      <p:pic>
        <p:nvPicPr>
          <p:cNvPr id="114" name="Google Shape;114;p29"/>
          <p:cNvPicPr preferRelativeResize="0"/>
          <p:nvPr/>
        </p:nvPicPr>
        <p:blipFill rotWithShape="1">
          <a:blip r:embed="rId3">
            <a:alphaModFix/>
          </a:blip>
          <a:srcRect b="0" l="0" r="0" t="0"/>
          <a:stretch/>
        </p:blipFill>
        <p:spPr>
          <a:xfrm>
            <a:off x="6111788" y="4273275"/>
            <a:ext cx="2902025" cy="697700"/>
          </a:xfrm>
          <a:prstGeom prst="rect">
            <a:avLst/>
          </a:prstGeom>
          <a:noFill/>
          <a:ln>
            <a:noFill/>
          </a:ln>
        </p:spPr>
      </p:pic>
      <p:sp>
        <p:nvSpPr>
          <p:cNvPr id="115" name="Google Shape;115;p29"/>
          <p:cNvSpPr txBox="1"/>
          <p:nvPr/>
        </p:nvSpPr>
        <p:spPr>
          <a:xfrm>
            <a:off x="3450500" y="3072175"/>
            <a:ext cx="6849000" cy="799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Proxima Nova"/>
              <a:ea typeface="Proxima Nova"/>
              <a:cs typeface="Proxima Nova"/>
              <a:sym typeface="Proxima Nova"/>
            </a:endParaRPr>
          </a:p>
        </p:txBody>
      </p:sp>
      <p:pic>
        <p:nvPicPr>
          <p:cNvPr id="116" name="Google Shape;116;p29"/>
          <p:cNvPicPr preferRelativeResize="0"/>
          <p:nvPr/>
        </p:nvPicPr>
        <p:blipFill rotWithShape="1">
          <a:blip r:embed="rId4">
            <a:alphaModFix/>
          </a:blip>
          <a:srcRect b="24845" l="0" r="0" t="0"/>
          <a:stretch/>
        </p:blipFill>
        <p:spPr>
          <a:xfrm>
            <a:off x="3376800" y="2531025"/>
            <a:ext cx="2349350" cy="130937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2" name="Shape 262"/>
        <p:cNvGrpSpPr/>
        <p:nvPr/>
      </p:nvGrpSpPr>
      <p:grpSpPr>
        <a:xfrm>
          <a:off x="0" y="0"/>
          <a:ext cx="0" cy="0"/>
          <a:chOff x="0" y="0"/>
          <a:chExt cx="0" cy="0"/>
        </a:xfrm>
      </p:grpSpPr>
      <p:sp>
        <p:nvSpPr>
          <p:cNvPr id="263" name="Google Shape;263;p38"/>
          <p:cNvSpPr/>
          <p:nvPr/>
        </p:nvSpPr>
        <p:spPr>
          <a:xfrm>
            <a:off x="525075" y="2028125"/>
            <a:ext cx="3459300" cy="1380000"/>
          </a:xfrm>
          <a:prstGeom prst="ellipse">
            <a:avLst/>
          </a:prstGeom>
          <a:solidFill>
            <a:srgbClr val="FF000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lang="en" sz="2000">
                <a:solidFill>
                  <a:schemeClr val="lt1"/>
                </a:solidFill>
                <a:latin typeface="Roboto"/>
                <a:ea typeface="Roboto"/>
                <a:cs typeface="Roboto"/>
                <a:sym typeface="Roboto"/>
              </a:rPr>
              <a:t>New Products Launch</a:t>
            </a:r>
            <a:endParaRPr sz="4000">
              <a:solidFill>
                <a:schemeClr val="lt1"/>
              </a:solidFill>
              <a:latin typeface="Roboto"/>
              <a:ea typeface="Roboto"/>
              <a:cs typeface="Roboto"/>
              <a:sym typeface="Roboto"/>
            </a:endParaRPr>
          </a:p>
        </p:txBody>
      </p:sp>
      <p:sp>
        <p:nvSpPr>
          <p:cNvPr id="264" name="Google Shape;264;p38"/>
          <p:cNvSpPr txBox="1"/>
          <p:nvPr>
            <p:ph idx="1" type="body"/>
          </p:nvPr>
        </p:nvSpPr>
        <p:spPr>
          <a:xfrm>
            <a:off x="55225" y="883802"/>
            <a:ext cx="8368500" cy="262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1600"/>
              </a:spcAft>
              <a:buClr>
                <a:srgbClr val="7F7F7F"/>
              </a:buClr>
              <a:buSzPts val="1200"/>
              <a:buNone/>
            </a:pPr>
            <a:r>
              <a:rPr lang="en"/>
              <a:t>                                    </a:t>
            </a:r>
            <a:endParaRPr b="1"/>
          </a:p>
        </p:txBody>
      </p:sp>
      <p:sp>
        <p:nvSpPr>
          <p:cNvPr id="265" name="Google Shape;265;p38"/>
          <p:cNvSpPr txBox="1"/>
          <p:nvPr>
            <p:ph type="title"/>
          </p:nvPr>
        </p:nvSpPr>
        <p:spPr>
          <a:xfrm>
            <a:off x="1585025" y="341325"/>
            <a:ext cx="7164600" cy="466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Clr>
                <a:srgbClr val="7F7F7F"/>
              </a:buClr>
              <a:buSzPts val="3200"/>
              <a:buFont typeface="Roboto"/>
              <a:buNone/>
            </a:pPr>
            <a:r>
              <a:rPr b="1" lang="en">
                <a:solidFill>
                  <a:srgbClr val="000000"/>
                </a:solidFill>
                <a:latin typeface="Arial"/>
                <a:ea typeface="Arial"/>
                <a:cs typeface="Arial"/>
                <a:sym typeface="Arial"/>
              </a:rPr>
              <a:t>Subsequent Products</a:t>
            </a:r>
            <a:r>
              <a:rPr lang="en"/>
              <a:t> </a:t>
            </a:r>
            <a:endParaRPr/>
          </a:p>
        </p:txBody>
      </p:sp>
      <p:sp>
        <p:nvSpPr>
          <p:cNvPr id="266" name="Google Shape;266;p38"/>
          <p:cNvSpPr txBox="1"/>
          <p:nvPr/>
        </p:nvSpPr>
        <p:spPr>
          <a:xfrm>
            <a:off x="4322425" y="1335075"/>
            <a:ext cx="4592400" cy="369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chemeClr val="accent1"/>
              </a:buClr>
              <a:buSzPts val="2400"/>
              <a:buFont typeface="Roboto"/>
              <a:buNone/>
            </a:pPr>
            <a:r>
              <a:rPr b="1" lang="en" sz="1500"/>
              <a:t>We will create replacement products for at least 6 other in dealership product</a:t>
            </a:r>
            <a:r>
              <a:rPr lang="en" sz="1000">
                <a:solidFill>
                  <a:schemeClr val="accent1"/>
                </a:solidFill>
                <a:latin typeface="Roboto"/>
                <a:ea typeface="Roboto"/>
                <a:cs typeface="Roboto"/>
                <a:sym typeface="Roboto"/>
              </a:rPr>
              <a:t> </a:t>
            </a:r>
            <a:endParaRPr sz="1000">
              <a:solidFill>
                <a:schemeClr val="accent1"/>
              </a:solidFill>
              <a:latin typeface="Roboto"/>
              <a:ea typeface="Roboto"/>
              <a:cs typeface="Roboto"/>
              <a:sym typeface="Roboto"/>
            </a:endParaRPr>
          </a:p>
        </p:txBody>
      </p:sp>
      <p:sp>
        <p:nvSpPr>
          <p:cNvPr id="267" name="Google Shape;267;p38"/>
          <p:cNvSpPr txBox="1"/>
          <p:nvPr/>
        </p:nvSpPr>
        <p:spPr>
          <a:xfrm>
            <a:off x="4435575" y="1800900"/>
            <a:ext cx="4385400" cy="4356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5B5B5B"/>
              </a:buClr>
              <a:buSzPts val="1000"/>
              <a:buFont typeface="Noto Sans Symbols"/>
              <a:buNone/>
            </a:pPr>
            <a:r>
              <a:t/>
            </a:r>
            <a:endParaRPr sz="1051">
              <a:solidFill>
                <a:srgbClr val="5B5B5B"/>
              </a:solidFill>
              <a:latin typeface="Roboto"/>
              <a:ea typeface="Roboto"/>
              <a:cs typeface="Roboto"/>
              <a:sym typeface="Roboto"/>
            </a:endParaRPr>
          </a:p>
        </p:txBody>
      </p:sp>
      <p:sp>
        <p:nvSpPr>
          <p:cNvPr id="268" name="Google Shape;268;p38"/>
          <p:cNvSpPr txBox="1"/>
          <p:nvPr/>
        </p:nvSpPr>
        <p:spPr>
          <a:xfrm>
            <a:off x="4364175" y="2425250"/>
            <a:ext cx="4385400" cy="369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chemeClr val="accent2"/>
              </a:buClr>
              <a:buSzPts val="2400"/>
              <a:buFont typeface="Roboto"/>
              <a:buNone/>
            </a:pPr>
            <a:r>
              <a:rPr b="1" lang="en" sz="1500"/>
              <a:t>We will create one product per year</a:t>
            </a:r>
            <a:endParaRPr b="1" sz="1500"/>
          </a:p>
        </p:txBody>
      </p:sp>
      <p:sp>
        <p:nvSpPr>
          <p:cNvPr id="269" name="Google Shape;269;p38"/>
          <p:cNvSpPr txBox="1"/>
          <p:nvPr/>
        </p:nvSpPr>
        <p:spPr>
          <a:xfrm>
            <a:off x="4435574" y="3374995"/>
            <a:ext cx="4101300" cy="4356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5B5B5B"/>
              </a:buClr>
              <a:buSzPts val="1000"/>
              <a:buFont typeface="Noto Sans Symbols"/>
              <a:buNone/>
            </a:pPr>
            <a:r>
              <a:t/>
            </a:r>
            <a:endParaRPr sz="1051">
              <a:solidFill>
                <a:srgbClr val="5B5B5B"/>
              </a:solidFill>
              <a:latin typeface="Roboto"/>
              <a:ea typeface="Roboto"/>
              <a:cs typeface="Roboto"/>
              <a:sym typeface="Roboto"/>
            </a:endParaRPr>
          </a:p>
        </p:txBody>
      </p:sp>
      <p:sp>
        <p:nvSpPr>
          <p:cNvPr id="270" name="Google Shape;270;p38"/>
          <p:cNvSpPr txBox="1"/>
          <p:nvPr/>
        </p:nvSpPr>
        <p:spPr>
          <a:xfrm>
            <a:off x="4322424" y="3303465"/>
            <a:ext cx="4101300" cy="369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chemeClr val="accent3"/>
              </a:buClr>
              <a:buSzPts val="2400"/>
              <a:buFont typeface="Roboto"/>
              <a:buNone/>
            </a:pPr>
            <a:r>
              <a:rPr b="1" lang="en" sz="1500"/>
              <a:t>Each subsequent product will be introduced each year at the N.A.D.A Convention in Las Vegas</a:t>
            </a:r>
            <a:endParaRPr b="1" sz="1500"/>
          </a:p>
        </p:txBody>
      </p:sp>
      <p:sp>
        <p:nvSpPr>
          <p:cNvPr id="271" name="Google Shape;271;p38"/>
          <p:cNvSpPr txBox="1"/>
          <p:nvPr/>
        </p:nvSpPr>
        <p:spPr>
          <a:xfrm>
            <a:off x="4648199" y="3967224"/>
            <a:ext cx="4101300" cy="4356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5B5B5B"/>
              </a:buClr>
              <a:buSzPts val="1000"/>
              <a:buFont typeface="Noto Sans Symbols"/>
              <a:buNone/>
            </a:pPr>
            <a:r>
              <a:t/>
            </a:r>
            <a:endParaRPr sz="1051">
              <a:solidFill>
                <a:srgbClr val="5B5B5B"/>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5" name="Shape 275"/>
        <p:cNvGrpSpPr/>
        <p:nvPr/>
      </p:nvGrpSpPr>
      <p:grpSpPr>
        <a:xfrm>
          <a:off x="0" y="0"/>
          <a:ext cx="0" cy="0"/>
          <a:chOff x="0" y="0"/>
          <a:chExt cx="0" cy="0"/>
        </a:xfrm>
      </p:grpSpPr>
      <p:sp>
        <p:nvSpPr>
          <p:cNvPr id="276" name="Google Shape;276;p39"/>
          <p:cNvSpPr txBox="1"/>
          <p:nvPr>
            <p:ph idx="1" type="body"/>
          </p:nvPr>
        </p:nvSpPr>
        <p:spPr>
          <a:xfrm>
            <a:off x="387750" y="883827"/>
            <a:ext cx="8368500" cy="262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1600"/>
              </a:spcAft>
              <a:buClr>
                <a:srgbClr val="7F7F7F"/>
              </a:buClr>
              <a:buSzPts val="1200"/>
              <a:buNone/>
            </a:pPr>
            <a:r>
              <a:rPr lang="en"/>
              <a:t>                                    </a:t>
            </a:r>
            <a:r>
              <a:rPr b="1" lang="en"/>
              <a:t> </a:t>
            </a:r>
            <a:endParaRPr b="1"/>
          </a:p>
        </p:txBody>
      </p:sp>
      <p:sp>
        <p:nvSpPr>
          <p:cNvPr id="277" name="Google Shape;277;p39"/>
          <p:cNvSpPr txBox="1"/>
          <p:nvPr>
            <p:ph type="title"/>
          </p:nvPr>
        </p:nvSpPr>
        <p:spPr>
          <a:xfrm>
            <a:off x="1585025" y="341325"/>
            <a:ext cx="7164600" cy="466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Clr>
                <a:srgbClr val="7F7F7F"/>
              </a:buClr>
              <a:buSzPts val="3200"/>
              <a:buFont typeface="Roboto"/>
              <a:buNone/>
            </a:pPr>
            <a:r>
              <a:rPr b="1" lang="en">
                <a:solidFill>
                  <a:srgbClr val="000000"/>
                </a:solidFill>
              </a:rPr>
              <a:t>Six Year Plan</a:t>
            </a:r>
            <a:endParaRPr b="1">
              <a:solidFill>
                <a:srgbClr val="000000"/>
              </a:solidFill>
            </a:endParaRPr>
          </a:p>
        </p:txBody>
      </p:sp>
      <p:sp>
        <p:nvSpPr>
          <p:cNvPr id="278" name="Google Shape;278;p39"/>
          <p:cNvSpPr txBox="1"/>
          <p:nvPr/>
        </p:nvSpPr>
        <p:spPr>
          <a:xfrm>
            <a:off x="726725" y="1146325"/>
            <a:ext cx="3264000" cy="120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chemeClr val="accent1"/>
              </a:buClr>
              <a:buSzPts val="2400"/>
              <a:buFont typeface="Roboto"/>
              <a:buNone/>
            </a:pPr>
            <a:r>
              <a:t/>
            </a:r>
            <a:endParaRPr b="1" sz="1500">
              <a:solidFill>
                <a:schemeClr val="accent1"/>
              </a:solidFill>
              <a:latin typeface="Roboto"/>
              <a:ea typeface="Roboto"/>
              <a:cs typeface="Roboto"/>
              <a:sym typeface="Roboto"/>
            </a:endParaRPr>
          </a:p>
          <a:p>
            <a:pPr indent="0" lvl="0" marL="0" marR="0" rtl="0" algn="l">
              <a:spcBef>
                <a:spcPts val="0"/>
              </a:spcBef>
              <a:spcAft>
                <a:spcPts val="0"/>
              </a:spcAft>
              <a:buClr>
                <a:schemeClr val="accent1"/>
              </a:buClr>
              <a:buSzPts val="2400"/>
              <a:buFont typeface="Roboto"/>
              <a:buNone/>
            </a:pPr>
            <a:r>
              <a:t/>
            </a:r>
            <a:endParaRPr sz="1000">
              <a:solidFill>
                <a:schemeClr val="accent1"/>
              </a:solidFill>
              <a:latin typeface="Roboto"/>
              <a:ea typeface="Roboto"/>
              <a:cs typeface="Roboto"/>
              <a:sym typeface="Roboto"/>
            </a:endParaRPr>
          </a:p>
          <a:p>
            <a:pPr indent="0" lvl="0" marL="0" rtl="0" algn="l">
              <a:lnSpc>
                <a:spcPct val="150000"/>
              </a:lnSpc>
              <a:spcBef>
                <a:spcPts val="0"/>
              </a:spcBef>
              <a:spcAft>
                <a:spcPts val="0"/>
              </a:spcAft>
              <a:buClr>
                <a:srgbClr val="5B5B5B"/>
              </a:buClr>
              <a:buSzPts val="1000"/>
              <a:buFont typeface="Noto Sans Symbols"/>
              <a:buNone/>
            </a:pPr>
            <a:r>
              <a:t/>
            </a:r>
            <a:endParaRPr sz="1000">
              <a:solidFill>
                <a:schemeClr val="accent1"/>
              </a:solidFill>
              <a:latin typeface="Roboto"/>
              <a:ea typeface="Roboto"/>
              <a:cs typeface="Roboto"/>
              <a:sym typeface="Roboto"/>
            </a:endParaRPr>
          </a:p>
        </p:txBody>
      </p:sp>
      <p:sp>
        <p:nvSpPr>
          <p:cNvPr id="279" name="Google Shape;279;p39"/>
          <p:cNvSpPr txBox="1"/>
          <p:nvPr/>
        </p:nvSpPr>
        <p:spPr>
          <a:xfrm rot="-337">
            <a:off x="820700" y="1936955"/>
            <a:ext cx="6120900" cy="4356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5B5B5B"/>
              </a:buClr>
              <a:buSzPts val="1000"/>
              <a:buFont typeface="Noto Sans Symbols"/>
              <a:buNone/>
            </a:pPr>
            <a:r>
              <a:t/>
            </a:r>
            <a:endParaRPr b="1" sz="1551"/>
          </a:p>
        </p:txBody>
      </p:sp>
      <p:sp>
        <p:nvSpPr>
          <p:cNvPr id="280" name="Google Shape;280;p39"/>
          <p:cNvSpPr txBox="1"/>
          <p:nvPr/>
        </p:nvSpPr>
        <p:spPr>
          <a:xfrm>
            <a:off x="783125" y="1146325"/>
            <a:ext cx="7029300" cy="820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chemeClr val="accent2"/>
              </a:buClr>
              <a:buSzPts val="2400"/>
              <a:buFont typeface="Roboto"/>
              <a:buNone/>
            </a:pPr>
            <a:r>
              <a:rPr b="1" lang="en" sz="1900"/>
              <a:t>Within 6 years we expect that </a:t>
            </a:r>
            <a:r>
              <a:rPr b="1" i="1" lang="en" sz="1900"/>
              <a:t>ProMX^4 Dealers</a:t>
            </a:r>
            <a:r>
              <a:rPr b="1" lang="en" sz="1900"/>
              <a:t> will have 25,000 dealers Worldwide </a:t>
            </a:r>
            <a:r>
              <a:rPr b="1" lang="en" sz="1800"/>
              <a:t>  </a:t>
            </a:r>
            <a:r>
              <a:rPr b="1" lang="en" sz="1800">
                <a:latin typeface="Roboto"/>
                <a:ea typeface="Roboto"/>
                <a:cs typeface="Roboto"/>
                <a:sym typeface="Roboto"/>
              </a:rPr>
              <a:t> </a:t>
            </a:r>
            <a:r>
              <a:rPr b="1" lang="en" sz="1500">
                <a:latin typeface="Roboto"/>
                <a:ea typeface="Roboto"/>
                <a:cs typeface="Roboto"/>
                <a:sym typeface="Roboto"/>
              </a:rPr>
              <a:t>                   </a:t>
            </a:r>
            <a:endParaRPr b="1" sz="1500">
              <a:latin typeface="Roboto"/>
              <a:ea typeface="Roboto"/>
              <a:cs typeface="Roboto"/>
              <a:sym typeface="Roboto"/>
            </a:endParaRPr>
          </a:p>
        </p:txBody>
      </p:sp>
      <p:sp>
        <p:nvSpPr>
          <p:cNvPr id="281" name="Google Shape;281;p39"/>
          <p:cNvSpPr txBox="1"/>
          <p:nvPr/>
        </p:nvSpPr>
        <p:spPr>
          <a:xfrm>
            <a:off x="4648199" y="3501390"/>
            <a:ext cx="4101300" cy="369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chemeClr val="accent3"/>
              </a:buClr>
              <a:buSzPts val="2400"/>
              <a:buFont typeface="Roboto"/>
              <a:buNone/>
            </a:pPr>
            <a:r>
              <a:t/>
            </a:r>
            <a:endParaRPr sz="1000">
              <a:solidFill>
                <a:schemeClr val="accent3"/>
              </a:solidFill>
              <a:latin typeface="Roboto"/>
              <a:ea typeface="Roboto"/>
              <a:cs typeface="Roboto"/>
              <a:sym typeface="Roboto"/>
            </a:endParaRPr>
          </a:p>
        </p:txBody>
      </p:sp>
      <p:sp>
        <p:nvSpPr>
          <p:cNvPr id="282" name="Google Shape;282;p39"/>
          <p:cNvSpPr txBox="1"/>
          <p:nvPr/>
        </p:nvSpPr>
        <p:spPr>
          <a:xfrm>
            <a:off x="4648199" y="3967224"/>
            <a:ext cx="4101300" cy="4356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5B5B5B"/>
              </a:buClr>
              <a:buSzPts val="1000"/>
              <a:buFont typeface="Noto Sans Symbols"/>
              <a:buNone/>
            </a:pPr>
            <a:r>
              <a:t/>
            </a:r>
            <a:endParaRPr sz="1051">
              <a:solidFill>
                <a:srgbClr val="5B5B5B"/>
              </a:solidFill>
              <a:latin typeface="Roboto"/>
              <a:ea typeface="Roboto"/>
              <a:cs typeface="Roboto"/>
              <a:sym typeface="Roboto"/>
            </a:endParaRPr>
          </a:p>
        </p:txBody>
      </p:sp>
      <p:sp>
        <p:nvSpPr>
          <p:cNvPr id="283" name="Google Shape;283;p39"/>
          <p:cNvSpPr txBox="1"/>
          <p:nvPr/>
        </p:nvSpPr>
        <p:spPr>
          <a:xfrm>
            <a:off x="726725" y="2399475"/>
            <a:ext cx="5093100" cy="54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1500"/>
          </a:p>
        </p:txBody>
      </p:sp>
      <p:sp>
        <p:nvSpPr>
          <p:cNvPr id="284" name="Google Shape;284;p39"/>
          <p:cNvSpPr txBox="1"/>
          <p:nvPr/>
        </p:nvSpPr>
        <p:spPr>
          <a:xfrm>
            <a:off x="2455850" y="4335725"/>
            <a:ext cx="4921500" cy="54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latin typeface="Proxima Nova"/>
                <a:ea typeface="Proxima Nova"/>
                <a:cs typeface="Proxima Nova"/>
                <a:sym typeface="Proxima Nova"/>
              </a:rPr>
              <a:t>         </a:t>
            </a:r>
            <a:endParaRPr>
              <a:latin typeface="Proxima Nova"/>
              <a:ea typeface="Proxima Nova"/>
              <a:cs typeface="Proxima Nova"/>
              <a:sym typeface="Proxima Nova"/>
            </a:endParaRPr>
          </a:p>
        </p:txBody>
      </p:sp>
      <p:sp>
        <p:nvSpPr>
          <p:cNvPr id="285" name="Google Shape;285;p39"/>
          <p:cNvSpPr/>
          <p:nvPr/>
        </p:nvSpPr>
        <p:spPr>
          <a:xfrm>
            <a:off x="820700" y="3289075"/>
            <a:ext cx="6879000" cy="8208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900"/>
              <a:t>2</a:t>
            </a:r>
            <a:r>
              <a:rPr b="1" lang="en" sz="1900"/>
              <a:t>5,000 Dealers at an average of $18,000 per rooftop = $450,000,000 Per Month or  $5.4 Billion Year </a:t>
            </a:r>
            <a:endParaRPr b="1" sz="19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Google Shape;121;p30"/>
          <p:cNvSpPr txBox="1"/>
          <p:nvPr>
            <p:ph idx="1" type="body"/>
          </p:nvPr>
        </p:nvSpPr>
        <p:spPr>
          <a:xfrm>
            <a:off x="377125" y="814450"/>
            <a:ext cx="8368500" cy="215700"/>
          </a:xfrm>
          <a:prstGeom prst="rect">
            <a:avLst/>
          </a:prstGeom>
          <a:noFill/>
          <a:ln>
            <a:noFill/>
          </a:ln>
        </p:spPr>
        <p:txBody>
          <a:bodyPr anchorCtr="0" anchor="ctr" bIns="0" lIns="0" spcFirstLastPara="1" rIns="0" wrap="square" tIns="0">
            <a:noAutofit/>
          </a:bodyPr>
          <a:lstStyle/>
          <a:p>
            <a:pPr indent="0" lvl="0" marL="0" rtl="0" algn="ctr">
              <a:lnSpc>
                <a:spcPct val="115000"/>
              </a:lnSpc>
              <a:spcBef>
                <a:spcPts val="0"/>
              </a:spcBef>
              <a:spcAft>
                <a:spcPts val="1600"/>
              </a:spcAft>
              <a:buClr>
                <a:srgbClr val="7F7F7F"/>
              </a:buClr>
              <a:buSzPts val="1200"/>
              <a:buNone/>
            </a:pPr>
            <a:r>
              <a:rPr lang="en"/>
              <a:t> </a:t>
            </a:r>
            <a:r>
              <a:rPr b="1" lang="en">
                <a:latin typeface="Arial"/>
                <a:ea typeface="Arial"/>
                <a:cs typeface="Arial"/>
                <a:sym typeface="Arial"/>
              </a:rPr>
              <a:t>Dealership’s Profits Are Down</a:t>
            </a:r>
            <a:endParaRPr b="1">
              <a:latin typeface="Arial"/>
              <a:ea typeface="Arial"/>
              <a:cs typeface="Arial"/>
              <a:sym typeface="Arial"/>
            </a:endParaRPr>
          </a:p>
        </p:txBody>
      </p:sp>
      <p:sp>
        <p:nvSpPr>
          <p:cNvPr id="122" name="Google Shape;122;p30"/>
          <p:cNvSpPr txBox="1"/>
          <p:nvPr>
            <p:ph type="title"/>
          </p:nvPr>
        </p:nvSpPr>
        <p:spPr>
          <a:xfrm>
            <a:off x="381000" y="341322"/>
            <a:ext cx="8368500" cy="3699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rgbClr val="7F7F7F"/>
              </a:buClr>
              <a:buSzPts val="3200"/>
              <a:buFont typeface="Roboto"/>
              <a:buNone/>
            </a:pPr>
            <a:r>
              <a:rPr b="1" lang="en">
                <a:solidFill>
                  <a:srgbClr val="000000"/>
                </a:solidFill>
                <a:latin typeface="Arial"/>
                <a:ea typeface="Arial"/>
                <a:cs typeface="Arial"/>
                <a:sym typeface="Arial"/>
              </a:rPr>
              <a:t>These Are The Facts</a:t>
            </a:r>
            <a:endParaRPr b="1">
              <a:solidFill>
                <a:srgbClr val="000000"/>
              </a:solidFill>
              <a:latin typeface="Arial"/>
              <a:ea typeface="Arial"/>
              <a:cs typeface="Arial"/>
              <a:sym typeface="Arial"/>
            </a:endParaRPr>
          </a:p>
        </p:txBody>
      </p:sp>
      <p:sp>
        <p:nvSpPr>
          <p:cNvPr id="123" name="Google Shape;123;p30"/>
          <p:cNvSpPr txBox="1"/>
          <p:nvPr/>
        </p:nvSpPr>
        <p:spPr>
          <a:xfrm>
            <a:off x="3515713" y="2674725"/>
            <a:ext cx="2091300" cy="1080300"/>
          </a:xfrm>
          <a:prstGeom prst="rect">
            <a:avLst/>
          </a:prstGeom>
          <a:noFill/>
          <a:ln>
            <a:noFill/>
          </a:ln>
        </p:spPr>
        <p:txBody>
          <a:bodyPr anchorCtr="0" anchor="t" bIns="0" lIns="0" spcFirstLastPara="1" rIns="0" wrap="square" tIns="0">
            <a:noAutofit/>
          </a:bodyPr>
          <a:lstStyle/>
          <a:p>
            <a:pPr indent="0" lvl="0" marL="0" marR="0" rtl="0" algn="ctr">
              <a:lnSpc>
                <a:spcPct val="130000"/>
              </a:lnSpc>
              <a:spcBef>
                <a:spcPts val="0"/>
              </a:spcBef>
              <a:spcAft>
                <a:spcPts val="0"/>
              </a:spcAft>
              <a:buClr>
                <a:schemeClr val="accent2"/>
              </a:buClr>
              <a:buSzPts val="1400"/>
              <a:buFont typeface="Noto Sans Symbols"/>
              <a:buNone/>
            </a:pPr>
            <a:br>
              <a:rPr b="1" i="0" lang="en" sz="1400" u="none" cap="none" strike="noStrike">
                <a:solidFill>
                  <a:srgbClr val="7F7F7F"/>
                </a:solidFill>
                <a:latin typeface="Roboto"/>
                <a:ea typeface="Roboto"/>
                <a:cs typeface="Roboto"/>
                <a:sym typeface="Roboto"/>
              </a:rPr>
            </a:br>
            <a:r>
              <a:rPr b="1" i="0" lang="en" sz="1000" u="none" cap="none" strike="noStrike">
                <a:solidFill>
                  <a:srgbClr val="7F7F7F"/>
                </a:solidFill>
              </a:rPr>
              <a:t>Gross Profits Margins are Eroding</a:t>
            </a:r>
            <a:r>
              <a:rPr b="0" i="0" lang="en" sz="1000" u="none" cap="none" strike="noStrike">
                <a:solidFill>
                  <a:srgbClr val="7F7F7F"/>
                </a:solidFill>
                <a:latin typeface="Roboto"/>
                <a:ea typeface="Roboto"/>
                <a:cs typeface="Roboto"/>
                <a:sym typeface="Roboto"/>
              </a:rPr>
              <a:t> </a:t>
            </a:r>
            <a:endParaRPr b="0" i="0" sz="1050" u="none" cap="none" strike="noStrike">
              <a:solidFill>
                <a:srgbClr val="7F7F7F"/>
              </a:solidFill>
              <a:latin typeface="Roboto"/>
              <a:ea typeface="Roboto"/>
              <a:cs typeface="Roboto"/>
              <a:sym typeface="Roboto"/>
            </a:endParaRPr>
          </a:p>
        </p:txBody>
      </p:sp>
      <p:grpSp>
        <p:nvGrpSpPr>
          <p:cNvPr id="124" name="Google Shape;124;p30"/>
          <p:cNvGrpSpPr/>
          <p:nvPr/>
        </p:nvGrpSpPr>
        <p:grpSpPr>
          <a:xfrm>
            <a:off x="3170455" y="1386824"/>
            <a:ext cx="2789455" cy="3144820"/>
            <a:chOff x="3170455" y="1352550"/>
            <a:chExt cx="2789455" cy="2356200"/>
          </a:xfrm>
        </p:grpSpPr>
        <p:cxnSp>
          <p:nvCxnSpPr>
            <p:cNvPr id="125" name="Google Shape;125;p30"/>
            <p:cNvCxnSpPr/>
            <p:nvPr/>
          </p:nvCxnSpPr>
          <p:spPr>
            <a:xfrm>
              <a:off x="3170455" y="1352550"/>
              <a:ext cx="0" cy="2356200"/>
            </a:xfrm>
            <a:prstGeom prst="straightConnector1">
              <a:avLst/>
            </a:prstGeom>
            <a:noFill/>
            <a:ln cap="flat" cmpd="sng" w="12700">
              <a:solidFill>
                <a:srgbClr val="A5A5A5"/>
              </a:solidFill>
              <a:prstDash val="solid"/>
              <a:round/>
              <a:headEnd len="sm" w="sm" type="none"/>
              <a:tailEnd len="sm" w="sm" type="none"/>
            </a:ln>
          </p:spPr>
        </p:cxnSp>
        <p:cxnSp>
          <p:nvCxnSpPr>
            <p:cNvPr id="126" name="Google Shape;126;p30"/>
            <p:cNvCxnSpPr/>
            <p:nvPr/>
          </p:nvCxnSpPr>
          <p:spPr>
            <a:xfrm>
              <a:off x="5959910" y="1352550"/>
              <a:ext cx="0" cy="2356200"/>
            </a:xfrm>
            <a:prstGeom prst="straightConnector1">
              <a:avLst/>
            </a:prstGeom>
            <a:noFill/>
            <a:ln cap="flat" cmpd="sng" w="12700">
              <a:solidFill>
                <a:srgbClr val="A5A5A5"/>
              </a:solidFill>
              <a:prstDash val="solid"/>
              <a:round/>
              <a:headEnd len="sm" w="sm" type="none"/>
              <a:tailEnd len="sm" w="sm" type="none"/>
            </a:ln>
          </p:spPr>
        </p:cxnSp>
      </p:grpSp>
      <p:sp>
        <p:nvSpPr>
          <p:cNvPr id="127" name="Google Shape;127;p30"/>
          <p:cNvSpPr txBox="1"/>
          <p:nvPr/>
        </p:nvSpPr>
        <p:spPr>
          <a:xfrm>
            <a:off x="914081" y="2674720"/>
            <a:ext cx="1723200" cy="1080300"/>
          </a:xfrm>
          <a:prstGeom prst="rect">
            <a:avLst/>
          </a:prstGeom>
          <a:noFill/>
          <a:ln>
            <a:noFill/>
          </a:ln>
        </p:spPr>
        <p:txBody>
          <a:bodyPr anchorCtr="0" anchor="t" bIns="0" lIns="0" spcFirstLastPara="1" rIns="0" wrap="square" tIns="0">
            <a:noAutofit/>
          </a:bodyPr>
          <a:lstStyle/>
          <a:p>
            <a:pPr indent="0" lvl="0" marL="0" marR="0" rtl="0" algn="ctr">
              <a:lnSpc>
                <a:spcPct val="130000"/>
              </a:lnSpc>
              <a:spcBef>
                <a:spcPts val="0"/>
              </a:spcBef>
              <a:spcAft>
                <a:spcPts val="0"/>
              </a:spcAft>
              <a:buClr>
                <a:schemeClr val="accent1"/>
              </a:buClr>
              <a:buSzPts val="1400"/>
              <a:buFont typeface="Noto Sans Symbols"/>
              <a:buNone/>
            </a:pPr>
            <a:br>
              <a:rPr b="1" i="0" lang="en" sz="1400" u="none" cap="none" strike="noStrike">
                <a:solidFill>
                  <a:srgbClr val="7F7F7F"/>
                </a:solidFill>
                <a:latin typeface="Roboto"/>
                <a:ea typeface="Roboto"/>
                <a:cs typeface="Roboto"/>
                <a:sym typeface="Roboto"/>
              </a:rPr>
            </a:br>
            <a:r>
              <a:rPr b="1" i="0" lang="en" sz="1000" u="none" cap="none" strike="noStrike">
                <a:solidFill>
                  <a:srgbClr val="7F7F7F"/>
                </a:solidFill>
              </a:rPr>
              <a:t>Dealer Expenses are Rising</a:t>
            </a:r>
            <a:r>
              <a:rPr b="0" i="0" lang="en" sz="1000" u="none" cap="none" strike="noStrike">
                <a:solidFill>
                  <a:srgbClr val="7F7F7F"/>
                </a:solidFill>
                <a:latin typeface="Roboto"/>
                <a:ea typeface="Roboto"/>
                <a:cs typeface="Roboto"/>
                <a:sym typeface="Roboto"/>
              </a:rPr>
              <a:t>	</a:t>
            </a:r>
            <a:endParaRPr b="0" i="0" sz="1050" u="none" cap="none" strike="noStrike">
              <a:solidFill>
                <a:srgbClr val="7F7F7F"/>
              </a:solidFill>
              <a:latin typeface="Roboto"/>
              <a:ea typeface="Roboto"/>
              <a:cs typeface="Roboto"/>
              <a:sym typeface="Roboto"/>
            </a:endParaRPr>
          </a:p>
        </p:txBody>
      </p:sp>
      <p:sp>
        <p:nvSpPr>
          <p:cNvPr id="128" name="Google Shape;128;p30"/>
          <p:cNvSpPr/>
          <p:nvPr/>
        </p:nvSpPr>
        <p:spPr>
          <a:xfrm>
            <a:off x="1435303" y="3849340"/>
            <a:ext cx="680692" cy="680692"/>
          </a:xfrm>
          <a:custGeom>
            <a:rect b="b" l="l" r="r" t="t"/>
            <a:pathLst>
              <a:path extrusionOk="0" h="1361384" w="1361384">
                <a:moveTo>
                  <a:pt x="680692" y="0"/>
                </a:moveTo>
                <a:cubicBezTo>
                  <a:pt x="726196" y="0"/>
                  <a:pt x="771700" y="17359"/>
                  <a:pt x="806418" y="52077"/>
                </a:cubicBezTo>
                <a:lnTo>
                  <a:pt x="1309307" y="554966"/>
                </a:lnTo>
                <a:cubicBezTo>
                  <a:pt x="1378744" y="624402"/>
                  <a:pt x="1378744" y="736982"/>
                  <a:pt x="1309307" y="806419"/>
                </a:cubicBezTo>
                <a:lnTo>
                  <a:pt x="806418" y="1309307"/>
                </a:lnTo>
                <a:cubicBezTo>
                  <a:pt x="736982" y="1378744"/>
                  <a:pt x="624402" y="1378744"/>
                  <a:pt x="554966" y="1309307"/>
                </a:cubicBezTo>
                <a:lnTo>
                  <a:pt x="52077" y="806419"/>
                </a:lnTo>
                <a:cubicBezTo>
                  <a:pt x="-17360" y="736982"/>
                  <a:pt x="-17360" y="624402"/>
                  <a:pt x="52077" y="554966"/>
                </a:cubicBezTo>
                <a:lnTo>
                  <a:pt x="554966" y="52077"/>
                </a:lnTo>
                <a:cubicBezTo>
                  <a:pt x="589684" y="17359"/>
                  <a:pt x="635188" y="0"/>
                  <a:pt x="680692" y="0"/>
                </a:cubicBezTo>
                <a:close/>
              </a:path>
            </a:pathLst>
          </a:custGeom>
          <a:solidFill>
            <a:schemeClr val="accent2"/>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30"/>
          <p:cNvSpPr/>
          <p:nvPr/>
        </p:nvSpPr>
        <p:spPr>
          <a:xfrm>
            <a:off x="4231575" y="3849350"/>
            <a:ext cx="680692" cy="680692"/>
          </a:xfrm>
          <a:custGeom>
            <a:rect b="b" l="l" r="r" t="t"/>
            <a:pathLst>
              <a:path extrusionOk="0" h="1361384" w="1361384">
                <a:moveTo>
                  <a:pt x="680692" y="0"/>
                </a:moveTo>
                <a:cubicBezTo>
                  <a:pt x="726196" y="0"/>
                  <a:pt x="771700" y="17359"/>
                  <a:pt x="806418" y="52077"/>
                </a:cubicBezTo>
                <a:lnTo>
                  <a:pt x="1309307" y="554966"/>
                </a:lnTo>
                <a:cubicBezTo>
                  <a:pt x="1378744" y="624402"/>
                  <a:pt x="1378744" y="736982"/>
                  <a:pt x="1309307" y="806419"/>
                </a:cubicBezTo>
                <a:lnTo>
                  <a:pt x="806418" y="1309307"/>
                </a:lnTo>
                <a:cubicBezTo>
                  <a:pt x="736982" y="1378744"/>
                  <a:pt x="624402" y="1378744"/>
                  <a:pt x="554966" y="1309307"/>
                </a:cubicBezTo>
                <a:lnTo>
                  <a:pt x="52077" y="806419"/>
                </a:lnTo>
                <a:cubicBezTo>
                  <a:pt x="-17360" y="736982"/>
                  <a:pt x="-17360" y="624402"/>
                  <a:pt x="52077" y="554966"/>
                </a:cubicBezTo>
                <a:lnTo>
                  <a:pt x="554966" y="52077"/>
                </a:lnTo>
                <a:cubicBezTo>
                  <a:pt x="589684" y="17359"/>
                  <a:pt x="635188" y="0"/>
                  <a:pt x="680692" y="0"/>
                </a:cubicBezTo>
                <a:close/>
              </a:path>
            </a:pathLst>
          </a:custGeom>
          <a:solidFill>
            <a:schemeClr val="accent2"/>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30"/>
          <p:cNvSpPr txBox="1"/>
          <p:nvPr/>
        </p:nvSpPr>
        <p:spPr>
          <a:xfrm>
            <a:off x="6473947" y="2674720"/>
            <a:ext cx="1723200" cy="1080300"/>
          </a:xfrm>
          <a:prstGeom prst="rect">
            <a:avLst/>
          </a:prstGeom>
          <a:noFill/>
          <a:ln>
            <a:noFill/>
          </a:ln>
        </p:spPr>
        <p:txBody>
          <a:bodyPr anchorCtr="0" anchor="t" bIns="0" lIns="0" spcFirstLastPara="1" rIns="0" wrap="square" tIns="0">
            <a:noAutofit/>
          </a:bodyPr>
          <a:lstStyle/>
          <a:p>
            <a:pPr indent="0" lvl="0" marL="0" marR="0" rtl="0" algn="ctr">
              <a:lnSpc>
                <a:spcPct val="130000"/>
              </a:lnSpc>
              <a:spcBef>
                <a:spcPts val="0"/>
              </a:spcBef>
              <a:spcAft>
                <a:spcPts val="0"/>
              </a:spcAft>
              <a:buClr>
                <a:schemeClr val="accent3"/>
              </a:buClr>
              <a:buSzPts val="1400"/>
              <a:buFont typeface="Noto Sans Symbols"/>
              <a:buNone/>
            </a:pPr>
            <a:r>
              <a:t/>
            </a:r>
            <a:endParaRPr b="1">
              <a:solidFill>
                <a:srgbClr val="7F7F7F"/>
              </a:solidFill>
              <a:latin typeface="Roboto"/>
              <a:ea typeface="Roboto"/>
              <a:cs typeface="Roboto"/>
              <a:sym typeface="Roboto"/>
            </a:endParaRPr>
          </a:p>
          <a:p>
            <a:pPr indent="0" lvl="0" marL="0" marR="0" rtl="0" algn="ctr">
              <a:lnSpc>
                <a:spcPct val="130000"/>
              </a:lnSpc>
              <a:spcBef>
                <a:spcPts val="0"/>
              </a:spcBef>
              <a:spcAft>
                <a:spcPts val="0"/>
              </a:spcAft>
              <a:buClr>
                <a:schemeClr val="accent3"/>
              </a:buClr>
              <a:buSzPts val="1400"/>
              <a:buFont typeface="Noto Sans Symbols"/>
              <a:buNone/>
            </a:pPr>
            <a:r>
              <a:rPr b="1" i="0" lang="en" sz="1000" u="none" cap="none" strike="noStrike">
                <a:solidFill>
                  <a:srgbClr val="7F7F7F"/>
                </a:solidFill>
              </a:rPr>
              <a:t>Dealers face losses</a:t>
            </a:r>
            <a:r>
              <a:rPr b="1" i="0" lang="en" sz="1000" u="none" cap="none" strike="noStrike">
                <a:solidFill>
                  <a:srgbClr val="7F7F7F"/>
                </a:solidFill>
                <a:latin typeface="Roboto"/>
                <a:ea typeface="Roboto"/>
                <a:cs typeface="Roboto"/>
                <a:sym typeface="Roboto"/>
              </a:rPr>
              <a:t> </a:t>
            </a:r>
            <a:endParaRPr b="1" i="0" sz="1050" u="none" cap="none" strike="noStrike">
              <a:solidFill>
                <a:srgbClr val="7F7F7F"/>
              </a:solidFill>
              <a:latin typeface="Roboto"/>
              <a:ea typeface="Roboto"/>
              <a:cs typeface="Roboto"/>
              <a:sym typeface="Roboto"/>
            </a:endParaRPr>
          </a:p>
        </p:txBody>
      </p:sp>
      <p:sp>
        <p:nvSpPr>
          <p:cNvPr id="131" name="Google Shape;131;p30"/>
          <p:cNvSpPr/>
          <p:nvPr/>
        </p:nvSpPr>
        <p:spPr>
          <a:xfrm>
            <a:off x="7084927" y="1639924"/>
            <a:ext cx="539422" cy="559230"/>
          </a:xfrm>
          <a:custGeom>
            <a:rect b="b" l="l" r="r" t="t"/>
            <a:pathLst>
              <a:path extrusionOk="0" h="3299" w="3186">
                <a:moveTo>
                  <a:pt x="1333" y="347"/>
                </a:moveTo>
                <a:lnTo>
                  <a:pt x="1252" y="350"/>
                </a:lnTo>
                <a:lnTo>
                  <a:pt x="1173" y="361"/>
                </a:lnTo>
                <a:lnTo>
                  <a:pt x="1096" y="376"/>
                </a:lnTo>
                <a:lnTo>
                  <a:pt x="1022" y="398"/>
                </a:lnTo>
                <a:lnTo>
                  <a:pt x="950" y="425"/>
                </a:lnTo>
                <a:lnTo>
                  <a:pt x="881" y="458"/>
                </a:lnTo>
                <a:lnTo>
                  <a:pt x="815" y="495"/>
                </a:lnTo>
                <a:lnTo>
                  <a:pt x="752" y="538"/>
                </a:lnTo>
                <a:lnTo>
                  <a:pt x="692" y="584"/>
                </a:lnTo>
                <a:lnTo>
                  <a:pt x="636" y="636"/>
                </a:lnTo>
                <a:lnTo>
                  <a:pt x="586" y="692"/>
                </a:lnTo>
                <a:lnTo>
                  <a:pt x="538" y="750"/>
                </a:lnTo>
                <a:lnTo>
                  <a:pt x="496" y="813"/>
                </a:lnTo>
                <a:lnTo>
                  <a:pt x="458" y="879"/>
                </a:lnTo>
                <a:lnTo>
                  <a:pt x="426" y="949"/>
                </a:lnTo>
                <a:lnTo>
                  <a:pt x="398" y="1021"/>
                </a:lnTo>
                <a:lnTo>
                  <a:pt x="376" y="1096"/>
                </a:lnTo>
                <a:lnTo>
                  <a:pt x="361" y="1172"/>
                </a:lnTo>
                <a:lnTo>
                  <a:pt x="352" y="1251"/>
                </a:lnTo>
                <a:lnTo>
                  <a:pt x="348" y="1332"/>
                </a:lnTo>
                <a:lnTo>
                  <a:pt x="352" y="1412"/>
                </a:lnTo>
                <a:lnTo>
                  <a:pt x="361" y="1492"/>
                </a:lnTo>
                <a:lnTo>
                  <a:pt x="376" y="1568"/>
                </a:lnTo>
                <a:lnTo>
                  <a:pt x="398" y="1642"/>
                </a:lnTo>
                <a:lnTo>
                  <a:pt x="426" y="1714"/>
                </a:lnTo>
                <a:lnTo>
                  <a:pt x="458" y="1783"/>
                </a:lnTo>
                <a:lnTo>
                  <a:pt x="496" y="1849"/>
                </a:lnTo>
                <a:lnTo>
                  <a:pt x="538" y="1912"/>
                </a:lnTo>
                <a:lnTo>
                  <a:pt x="586" y="1972"/>
                </a:lnTo>
                <a:lnTo>
                  <a:pt x="636" y="2028"/>
                </a:lnTo>
                <a:lnTo>
                  <a:pt x="692" y="2079"/>
                </a:lnTo>
                <a:lnTo>
                  <a:pt x="752" y="2126"/>
                </a:lnTo>
                <a:lnTo>
                  <a:pt x="815" y="2169"/>
                </a:lnTo>
                <a:lnTo>
                  <a:pt x="881" y="2206"/>
                </a:lnTo>
                <a:lnTo>
                  <a:pt x="950" y="2239"/>
                </a:lnTo>
                <a:lnTo>
                  <a:pt x="1022" y="2266"/>
                </a:lnTo>
                <a:lnTo>
                  <a:pt x="1096" y="2288"/>
                </a:lnTo>
                <a:lnTo>
                  <a:pt x="1173" y="2303"/>
                </a:lnTo>
                <a:lnTo>
                  <a:pt x="1252" y="2313"/>
                </a:lnTo>
                <a:lnTo>
                  <a:pt x="1333" y="2316"/>
                </a:lnTo>
                <a:lnTo>
                  <a:pt x="1413" y="2313"/>
                </a:lnTo>
                <a:lnTo>
                  <a:pt x="1492" y="2303"/>
                </a:lnTo>
                <a:lnTo>
                  <a:pt x="1569" y="2288"/>
                </a:lnTo>
                <a:lnTo>
                  <a:pt x="1644" y="2266"/>
                </a:lnTo>
                <a:lnTo>
                  <a:pt x="1715" y="2239"/>
                </a:lnTo>
                <a:lnTo>
                  <a:pt x="1785" y="2206"/>
                </a:lnTo>
                <a:lnTo>
                  <a:pt x="1851" y="2169"/>
                </a:lnTo>
                <a:lnTo>
                  <a:pt x="1914" y="2126"/>
                </a:lnTo>
                <a:lnTo>
                  <a:pt x="1973" y="2079"/>
                </a:lnTo>
                <a:lnTo>
                  <a:pt x="2029" y="2028"/>
                </a:lnTo>
                <a:lnTo>
                  <a:pt x="2080" y="1972"/>
                </a:lnTo>
                <a:lnTo>
                  <a:pt x="2128" y="1912"/>
                </a:lnTo>
                <a:lnTo>
                  <a:pt x="2170" y="1849"/>
                </a:lnTo>
                <a:lnTo>
                  <a:pt x="2207" y="1783"/>
                </a:lnTo>
                <a:lnTo>
                  <a:pt x="2240" y="1714"/>
                </a:lnTo>
                <a:lnTo>
                  <a:pt x="2267" y="1642"/>
                </a:lnTo>
                <a:lnTo>
                  <a:pt x="2289" y="1568"/>
                </a:lnTo>
                <a:lnTo>
                  <a:pt x="2305" y="1492"/>
                </a:lnTo>
                <a:lnTo>
                  <a:pt x="2314" y="1412"/>
                </a:lnTo>
                <a:lnTo>
                  <a:pt x="2318" y="1332"/>
                </a:lnTo>
                <a:lnTo>
                  <a:pt x="2314" y="1251"/>
                </a:lnTo>
                <a:lnTo>
                  <a:pt x="2305" y="1172"/>
                </a:lnTo>
                <a:lnTo>
                  <a:pt x="2289" y="1096"/>
                </a:lnTo>
                <a:lnTo>
                  <a:pt x="2267" y="1021"/>
                </a:lnTo>
                <a:lnTo>
                  <a:pt x="2240" y="949"/>
                </a:lnTo>
                <a:lnTo>
                  <a:pt x="2207" y="879"/>
                </a:lnTo>
                <a:lnTo>
                  <a:pt x="2170" y="813"/>
                </a:lnTo>
                <a:lnTo>
                  <a:pt x="2128" y="750"/>
                </a:lnTo>
                <a:lnTo>
                  <a:pt x="2080" y="692"/>
                </a:lnTo>
                <a:lnTo>
                  <a:pt x="2029" y="636"/>
                </a:lnTo>
                <a:lnTo>
                  <a:pt x="1973" y="584"/>
                </a:lnTo>
                <a:lnTo>
                  <a:pt x="1914" y="538"/>
                </a:lnTo>
                <a:lnTo>
                  <a:pt x="1851" y="495"/>
                </a:lnTo>
                <a:lnTo>
                  <a:pt x="1785" y="458"/>
                </a:lnTo>
                <a:lnTo>
                  <a:pt x="1715" y="425"/>
                </a:lnTo>
                <a:lnTo>
                  <a:pt x="1644" y="398"/>
                </a:lnTo>
                <a:lnTo>
                  <a:pt x="1569" y="376"/>
                </a:lnTo>
                <a:lnTo>
                  <a:pt x="1492" y="361"/>
                </a:lnTo>
                <a:lnTo>
                  <a:pt x="1413" y="350"/>
                </a:lnTo>
                <a:lnTo>
                  <a:pt x="1333" y="347"/>
                </a:lnTo>
                <a:close/>
                <a:moveTo>
                  <a:pt x="1333" y="0"/>
                </a:moveTo>
                <a:lnTo>
                  <a:pt x="1423" y="3"/>
                </a:lnTo>
                <a:lnTo>
                  <a:pt x="1513" y="12"/>
                </a:lnTo>
                <a:lnTo>
                  <a:pt x="1601" y="27"/>
                </a:lnTo>
                <a:lnTo>
                  <a:pt x="1686" y="47"/>
                </a:lnTo>
                <a:lnTo>
                  <a:pt x="1770" y="73"/>
                </a:lnTo>
                <a:lnTo>
                  <a:pt x="1851" y="105"/>
                </a:lnTo>
                <a:lnTo>
                  <a:pt x="1930" y="141"/>
                </a:lnTo>
                <a:lnTo>
                  <a:pt x="2005" y="182"/>
                </a:lnTo>
                <a:lnTo>
                  <a:pt x="2077" y="228"/>
                </a:lnTo>
                <a:lnTo>
                  <a:pt x="2146" y="278"/>
                </a:lnTo>
                <a:lnTo>
                  <a:pt x="2212" y="332"/>
                </a:lnTo>
                <a:lnTo>
                  <a:pt x="2274" y="391"/>
                </a:lnTo>
                <a:lnTo>
                  <a:pt x="2333" y="452"/>
                </a:lnTo>
                <a:lnTo>
                  <a:pt x="2388" y="518"/>
                </a:lnTo>
                <a:lnTo>
                  <a:pt x="2437" y="588"/>
                </a:lnTo>
                <a:lnTo>
                  <a:pt x="2484" y="660"/>
                </a:lnTo>
                <a:lnTo>
                  <a:pt x="2524" y="736"/>
                </a:lnTo>
                <a:lnTo>
                  <a:pt x="2561" y="813"/>
                </a:lnTo>
                <a:lnTo>
                  <a:pt x="2592" y="895"/>
                </a:lnTo>
                <a:lnTo>
                  <a:pt x="2618" y="978"/>
                </a:lnTo>
                <a:lnTo>
                  <a:pt x="2638" y="1064"/>
                </a:lnTo>
                <a:lnTo>
                  <a:pt x="2653" y="1151"/>
                </a:lnTo>
                <a:lnTo>
                  <a:pt x="2662" y="1241"/>
                </a:lnTo>
                <a:lnTo>
                  <a:pt x="2665" y="1332"/>
                </a:lnTo>
                <a:lnTo>
                  <a:pt x="2663" y="1417"/>
                </a:lnTo>
                <a:lnTo>
                  <a:pt x="2655" y="1502"/>
                </a:lnTo>
                <a:lnTo>
                  <a:pt x="2641" y="1585"/>
                </a:lnTo>
                <a:lnTo>
                  <a:pt x="2623" y="1667"/>
                </a:lnTo>
                <a:lnTo>
                  <a:pt x="2598" y="1748"/>
                </a:lnTo>
                <a:lnTo>
                  <a:pt x="2570" y="1827"/>
                </a:lnTo>
                <a:lnTo>
                  <a:pt x="2536" y="1904"/>
                </a:lnTo>
                <a:lnTo>
                  <a:pt x="2497" y="1979"/>
                </a:lnTo>
                <a:lnTo>
                  <a:pt x="2454" y="2051"/>
                </a:lnTo>
                <a:lnTo>
                  <a:pt x="2405" y="2122"/>
                </a:lnTo>
                <a:lnTo>
                  <a:pt x="2353" y="2189"/>
                </a:lnTo>
                <a:lnTo>
                  <a:pt x="3137" y="3004"/>
                </a:lnTo>
                <a:lnTo>
                  <a:pt x="3158" y="3029"/>
                </a:lnTo>
                <a:lnTo>
                  <a:pt x="3173" y="3056"/>
                </a:lnTo>
                <a:lnTo>
                  <a:pt x="3182" y="3084"/>
                </a:lnTo>
                <a:lnTo>
                  <a:pt x="3186" y="3113"/>
                </a:lnTo>
                <a:lnTo>
                  <a:pt x="3186" y="3143"/>
                </a:lnTo>
                <a:lnTo>
                  <a:pt x="3180" y="3172"/>
                </a:lnTo>
                <a:lnTo>
                  <a:pt x="3169" y="3200"/>
                </a:lnTo>
                <a:lnTo>
                  <a:pt x="3154" y="3227"/>
                </a:lnTo>
                <a:lnTo>
                  <a:pt x="3133" y="3250"/>
                </a:lnTo>
                <a:lnTo>
                  <a:pt x="3113" y="3267"/>
                </a:lnTo>
                <a:lnTo>
                  <a:pt x="3090" y="3280"/>
                </a:lnTo>
                <a:lnTo>
                  <a:pt x="3065" y="3291"/>
                </a:lnTo>
                <a:lnTo>
                  <a:pt x="3040" y="3297"/>
                </a:lnTo>
                <a:lnTo>
                  <a:pt x="3013" y="3299"/>
                </a:lnTo>
                <a:lnTo>
                  <a:pt x="2985" y="3297"/>
                </a:lnTo>
                <a:lnTo>
                  <a:pt x="2958" y="3290"/>
                </a:lnTo>
                <a:lnTo>
                  <a:pt x="2932" y="3279"/>
                </a:lnTo>
                <a:lnTo>
                  <a:pt x="2909" y="3264"/>
                </a:lnTo>
                <a:lnTo>
                  <a:pt x="2888" y="3245"/>
                </a:lnTo>
                <a:lnTo>
                  <a:pt x="2096" y="2423"/>
                </a:lnTo>
                <a:lnTo>
                  <a:pt x="2028" y="2468"/>
                </a:lnTo>
                <a:lnTo>
                  <a:pt x="1957" y="2508"/>
                </a:lnTo>
                <a:lnTo>
                  <a:pt x="1884" y="2544"/>
                </a:lnTo>
                <a:lnTo>
                  <a:pt x="1810" y="2576"/>
                </a:lnTo>
                <a:lnTo>
                  <a:pt x="1734" y="2602"/>
                </a:lnTo>
                <a:lnTo>
                  <a:pt x="1655" y="2625"/>
                </a:lnTo>
                <a:lnTo>
                  <a:pt x="1577" y="2641"/>
                </a:lnTo>
                <a:lnTo>
                  <a:pt x="1497" y="2653"/>
                </a:lnTo>
                <a:lnTo>
                  <a:pt x="1415" y="2661"/>
                </a:lnTo>
                <a:lnTo>
                  <a:pt x="1333" y="2664"/>
                </a:lnTo>
                <a:lnTo>
                  <a:pt x="1242" y="2661"/>
                </a:lnTo>
                <a:lnTo>
                  <a:pt x="1152" y="2651"/>
                </a:lnTo>
                <a:lnTo>
                  <a:pt x="1064" y="2637"/>
                </a:lnTo>
                <a:lnTo>
                  <a:pt x="979" y="2616"/>
                </a:lnTo>
                <a:lnTo>
                  <a:pt x="895" y="2590"/>
                </a:lnTo>
                <a:lnTo>
                  <a:pt x="815" y="2559"/>
                </a:lnTo>
                <a:lnTo>
                  <a:pt x="736" y="2523"/>
                </a:lnTo>
                <a:lnTo>
                  <a:pt x="661" y="2481"/>
                </a:lnTo>
                <a:lnTo>
                  <a:pt x="588" y="2436"/>
                </a:lnTo>
                <a:lnTo>
                  <a:pt x="519" y="2385"/>
                </a:lnTo>
                <a:lnTo>
                  <a:pt x="453" y="2332"/>
                </a:lnTo>
                <a:lnTo>
                  <a:pt x="391" y="2273"/>
                </a:lnTo>
                <a:lnTo>
                  <a:pt x="333" y="2211"/>
                </a:lnTo>
                <a:lnTo>
                  <a:pt x="278" y="2145"/>
                </a:lnTo>
                <a:lnTo>
                  <a:pt x="228" y="2076"/>
                </a:lnTo>
                <a:lnTo>
                  <a:pt x="183" y="2003"/>
                </a:lnTo>
                <a:lnTo>
                  <a:pt x="141" y="1928"/>
                </a:lnTo>
                <a:lnTo>
                  <a:pt x="105" y="1849"/>
                </a:lnTo>
                <a:lnTo>
                  <a:pt x="74" y="1769"/>
                </a:lnTo>
                <a:lnTo>
                  <a:pt x="48" y="1685"/>
                </a:lnTo>
                <a:lnTo>
                  <a:pt x="28" y="1600"/>
                </a:lnTo>
                <a:lnTo>
                  <a:pt x="12" y="1512"/>
                </a:lnTo>
                <a:lnTo>
                  <a:pt x="3" y="1423"/>
                </a:lnTo>
                <a:lnTo>
                  <a:pt x="0" y="1332"/>
                </a:lnTo>
                <a:lnTo>
                  <a:pt x="3" y="1241"/>
                </a:lnTo>
                <a:lnTo>
                  <a:pt x="12" y="1151"/>
                </a:lnTo>
                <a:lnTo>
                  <a:pt x="28" y="1064"/>
                </a:lnTo>
                <a:lnTo>
                  <a:pt x="48" y="978"/>
                </a:lnTo>
                <a:lnTo>
                  <a:pt x="74" y="895"/>
                </a:lnTo>
                <a:lnTo>
                  <a:pt x="105" y="813"/>
                </a:lnTo>
                <a:lnTo>
                  <a:pt x="141" y="736"/>
                </a:lnTo>
                <a:lnTo>
                  <a:pt x="183" y="660"/>
                </a:lnTo>
                <a:lnTo>
                  <a:pt x="228" y="588"/>
                </a:lnTo>
                <a:lnTo>
                  <a:pt x="278" y="518"/>
                </a:lnTo>
                <a:lnTo>
                  <a:pt x="333" y="452"/>
                </a:lnTo>
                <a:lnTo>
                  <a:pt x="391" y="391"/>
                </a:lnTo>
                <a:lnTo>
                  <a:pt x="453" y="332"/>
                </a:lnTo>
                <a:lnTo>
                  <a:pt x="519" y="278"/>
                </a:lnTo>
                <a:lnTo>
                  <a:pt x="588" y="228"/>
                </a:lnTo>
                <a:lnTo>
                  <a:pt x="661" y="182"/>
                </a:lnTo>
                <a:lnTo>
                  <a:pt x="736" y="141"/>
                </a:lnTo>
                <a:lnTo>
                  <a:pt x="815" y="105"/>
                </a:lnTo>
                <a:lnTo>
                  <a:pt x="895" y="73"/>
                </a:lnTo>
                <a:lnTo>
                  <a:pt x="979" y="47"/>
                </a:lnTo>
                <a:lnTo>
                  <a:pt x="1064" y="27"/>
                </a:lnTo>
                <a:lnTo>
                  <a:pt x="1152" y="12"/>
                </a:lnTo>
                <a:lnTo>
                  <a:pt x="1242" y="3"/>
                </a:lnTo>
                <a:lnTo>
                  <a:pt x="1333" y="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Roboto"/>
              <a:ea typeface="Roboto"/>
              <a:cs typeface="Roboto"/>
              <a:sym typeface="Roboto"/>
            </a:endParaRPr>
          </a:p>
        </p:txBody>
      </p:sp>
      <p:sp>
        <p:nvSpPr>
          <p:cNvPr id="132" name="Google Shape;132;p30"/>
          <p:cNvSpPr/>
          <p:nvPr/>
        </p:nvSpPr>
        <p:spPr>
          <a:xfrm>
            <a:off x="7014211" y="3849340"/>
            <a:ext cx="680692" cy="680692"/>
          </a:xfrm>
          <a:custGeom>
            <a:rect b="b" l="l" r="r" t="t"/>
            <a:pathLst>
              <a:path extrusionOk="0" h="1361384" w="1361384">
                <a:moveTo>
                  <a:pt x="680692" y="0"/>
                </a:moveTo>
                <a:cubicBezTo>
                  <a:pt x="726196" y="0"/>
                  <a:pt x="771700" y="17359"/>
                  <a:pt x="806418" y="52077"/>
                </a:cubicBezTo>
                <a:lnTo>
                  <a:pt x="1309307" y="554966"/>
                </a:lnTo>
                <a:cubicBezTo>
                  <a:pt x="1378744" y="624402"/>
                  <a:pt x="1378744" y="736982"/>
                  <a:pt x="1309307" y="806419"/>
                </a:cubicBezTo>
                <a:lnTo>
                  <a:pt x="806418" y="1309307"/>
                </a:lnTo>
                <a:cubicBezTo>
                  <a:pt x="736982" y="1378744"/>
                  <a:pt x="624402" y="1378744"/>
                  <a:pt x="554966" y="1309307"/>
                </a:cubicBezTo>
                <a:lnTo>
                  <a:pt x="52077" y="806419"/>
                </a:lnTo>
                <a:cubicBezTo>
                  <a:pt x="-17360" y="736982"/>
                  <a:pt x="-17360" y="624402"/>
                  <a:pt x="52077" y="554966"/>
                </a:cubicBezTo>
                <a:lnTo>
                  <a:pt x="554966" y="52077"/>
                </a:lnTo>
                <a:cubicBezTo>
                  <a:pt x="589684" y="17359"/>
                  <a:pt x="635188" y="0"/>
                  <a:pt x="680692" y="0"/>
                </a:cubicBezTo>
                <a:close/>
              </a:path>
            </a:pathLst>
          </a:custGeom>
          <a:solidFill>
            <a:schemeClr val="accent2"/>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400" u="none" cap="none" strike="noStrike">
              <a:solidFill>
                <a:srgbClr val="000000"/>
              </a:solidFill>
              <a:latin typeface="Arial"/>
              <a:ea typeface="Arial"/>
              <a:cs typeface="Arial"/>
              <a:sym typeface="Arial"/>
            </a:endParaRPr>
          </a:p>
        </p:txBody>
      </p:sp>
      <p:pic>
        <p:nvPicPr>
          <p:cNvPr id="133" name="Google Shape;133;p30"/>
          <p:cNvPicPr preferRelativeResize="0"/>
          <p:nvPr/>
        </p:nvPicPr>
        <p:blipFill>
          <a:blip r:embed="rId3">
            <a:alphaModFix/>
          </a:blip>
          <a:stretch>
            <a:fillRect/>
          </a:stretch>
        </p:blipFill>
        <p:spPr>
          <a:xfrm>
            <a:off x="664075" y="1136250"/>
            <a:ext cx="2143649" cy="1432025"/>
          </a:xfrm>
          <a:prstGeom prst="rect">
            <a:avLst/>
          </a:prstGeom>
          <a:noFill/>
          <a:ln>
            <a:noFill/>
          </a:ln>
        </p:spPr>
      </p:pic>
      <p:pic>
        <p:nvPicPr>
          <p:cNvPr id="134" name="Google Shape;134;p30"/>
          <p:cNvPicPr preferRelativeResize="0"/>
          <p:nvPr/>
        </p:nvPicPr>
        <p:blipFill rotWithShape="1">
          <a:blip r:embed="rId4">
            <a:alphaModFix/>
          </a:blip>
          <a:srcRect b="0" l="0" r="43397" t="0"/>
          <a:stretch/>
        </p:blipFill>
        <p:spPr>
          <a:xfrm>
            <a:off x="3515725" y="1136250"/>
            <a:ext cx="2143649" cy="1470750"/>
          </a:xfrm>
          <a:prstGeom prst="rect">
            <a:avLst/>
          </a:prstGeom>
          <a:noFill/>
          <a:ln>
            <a:noFill/>
          </a:ln>
        </p:spPr>
      </p:pic>
      <p:pic>
        <p:nvPicPr>
          <p:cNvPr id="135" name="Google Shape;135;p30"/>
          <p:cNvPicPr preferRelativeResize="0"/>
          <p:nvPr/>
        </p:nvPicPr>
        <p:blipFill>
          <a:blip r:embed="rId5">
            <a:alphaModFix/>
          </a:blip>
          <a:stretch>
            <a:fillRect/>
          </a:stretch>
        </p:blipFill>
        <p:spPr>
          <a:xfrm>
            <a:off x="6306725" y="1136250"/>
            <a:ext cx="2143649" cy="14320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31"/>
          <p:cNvSpPr txBox="1"/>
          <p:nvPr>
            <p:ph idx="1" type="body"/>
          </p:nvPr>
        </p:nvSpPr>
        <p:spPr>
          <a:xfrm>
            <a:off x="380925" y="858300"/>
            <a:ext cx="8368500" cy="237900"/>
          </a:xfrm>
          <a:prstGeom prst="rect">
            <a:avLst/>
          </a:prstGeom>
          <a:noFill/>
          <a:ln>
            <a:noFill/>
          </a:ln>
        </p:spPr>
        <p:txBody>
          <a:bodyPr anchorCtr="0" anchor="ctr" bIns="0" lIns="0" spcFirstLastPara="1" rIns="0" wrap="square" tIns="0">
            <a:noAutofit/>
          </a:bodyPr>
          <a:lstStyle/>
          <a:p>
            <a:pPr indent="0" lvl="0" marL="0" rtl="0" algn="ctr">
              <a:lnSpc>
                <a:spcPct val="115000"/>
              </a:lnSpc>
              <a:spcBef>
                <a:spcPts val="0"/>
              </a:spcBef>
              <a:spcAft>
                <a:spcPts val="1600"/>
              </a:spcAft>
              <a:buClr>
                <a:srgbClr val="7F7F7F"/>
              </a:buClr>
              <a:buSzPts val="1200"/>
              <a:buNone/>
            </a:pPr>
            <a:r>
              <a:rPr b="1" lang="en">
                <a:latin typeface="Arial"/>
                <a:ea typeface="Arial"/>
                <a:cs typeface="Arial"/>
                <a:sym typeface="Arial"/>
              </a:rPr>
              <a:t>Every Dealership Uses The Same Basic Tools</a:t>
            </a:r>
            <a:endParaRPr b="1">
              <a:latin typeface="Arial"/>
              <a:ea typeface="Arial"/>
              <a:cs typeface="Arial"/>
              <a:sym typeface="Arial"/>
            </a:endParaRPr>
          </a:p>
        </p:txBody>
      </p:sp>
      <p:sp>
        <p:nvSpPr>
          <p:cNvPr id="141" name="Google Shape;141;p31"/>
          <p:cNvSpPr txBox="1"/>
          <p:nvPr>
            <p:ph type="title"/>
          </p:nvPr>
        </p:nvSpPr>
        <p:spPr>
          <a:xfrm>
            <a:off x="381000" y="341322"/>
            <a:ext cx="8368500" cy="3699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rgbClr val="7F7F7F"/>
              </a:buClr>
              <a:buSzPts val="3200"/>
              <a:buFont typeface="Roboto"/>
              <a:buNone/>
            </a:pPr>
            <a:r>
              <a:rPr b="1" lang="en">
                <a:solidFill>
                  <a:srgbClr val="000000"/>
                </a:solidFill>
                <a:latin typeface="Arial"/>
                <a:ea typeface="Arial"/>
                <a:cs typeface="Arial"/>
                <a:sym typeface="Arial"/>
              </a:rPr>
              <a:t>Costly and Ineffective</a:t>
            </a:r>
            <a:endParaRPr b="1">
              <a:solidFill>
                <a:srgbClr val="000000"/>
              </a:solidFill>
              <a:latin typeface="Arial"/>
              <a:ea typeface="Arial"/>
              <a:cs typeface="Arial"/>
              <a:sym typeface="Arial"/>
            </a:endParaRPr>
          </a:p>
        </p:txBody>
      </p:sp>
      <p:sp>
        <p:nvSpPr>
          <p:cNvPr id="142" name="Google Shape;142;p31"/>
          <p:cNvSpPr txBox="1"/>
          <p:nvPr/>
        </p:nvSpPr>
        <p:spPr>
          <a:xfrm>
            <a:off x="3515713" y="2674725"/>
            <a:ext cx="2091300" cy="1080300"/>
          </a:xfrm>
          <a:prstGeom prst="rect">
            <a:avLst/>
          </a:prstGeom>
          <a:noFill/>
          <a:ln>
            <a:noFill/>
          </a:ln>
        </p:spPr>
        <p:txBody>
          <a:bodyPr anchorCtr="0" anchor="t" bIns="0" lIns="0" spcFirstLastPara="1" rIns="0" wrap="square" tIns="0">
            <a:noAutofit/>
          </a:bodyPr>
          <a:lstStyle/>
          <a:p>
            <a:pPr indent="0" lvl="0" marL="0" marR="0" rtl="0" algn="ctr">
              <a:lnSpc>
                <a:spcPct val="130000"/>
              </a:lnSpc>
              <a:spcBef>
                <a:spcPts val="0"/>
              </a:spcBef>
              <a:spcAft>
                <a:spcPts val="0"/>
              </a:spcAft>
              <a:buClr>
                <a:schemeClr val="accent2"/>
              </a:buClr>
              <a:buSzPts val="1400"/>
              <a:buFont typeface="Noto Sans Symbols"/>
              <a:buNone/>
            </a:pPr>
            <a:r>
              <a:t/>
            </a:r>
            <a:endParaRPr b="1">
              <a:solidFill>
                <a:srgbClr val="7F7F7F"/>
              </a:solidFill>
              <a:latin typeface="Roboto"/>
              <a:ea typeface="Roboto"/>
              <a:cs typeface="Roboto"/>
              <a:sym typeface="Roboto"/>
            </a:endParaRPr>
          </a:p>
          <a:p>
            <a:pPr indent="0" lvl="0" marL="0" marR="0" rtl="0" algn="ctr">
              <a:lnSpc>
                <a:spcPct val="130000"/>
              </a:lnSpc>
              <a:spcBef>
                <a:spcPts val="0"/>
              </a:spcBef>
              <a:spcAft>
                <a:spcPts val="0"/>
              </a:spcAft>
              <a:buClr>
                <a:schemeClr val="accent2"/>
              </a:buClr>
              <a:buSzPts val="1400"/>
              <a:buFont typeface="Noto Sans Symbols"/>
              <a:buNone/>
            </a:pPr>
            <a:r>
              <a:rPr b="1" lang="en" sz="1000">
                <a:solidFill>
                  <a:srgbClr val="7F7F7F"/>
                </a:solidFill>
                <a:latin typeface="Roboto"/>
                <a:ea typeface="Roboto"/>
                <a:cs typeface="Roboto"/>
                <a:sym typeface="Roboto"/>
              </a:rPr>
              <a:t>Shopper Must Come To You</a:t>
            </a:r>
            <a:r>
              <a:rPr b="0" i="0" lang="en" sz="1000" u="none" cap="none" strike="noStrike">
                <a:solidFill>
                  <a:srgbClr val="7F7F7F"/>
                </a:solidFill>
                <a:latin typeface="Roboto"/>
                <a:ea typeface="Roboto"/>
                <a:cs typeface="Roboto"/>
                <a:sym typeface="Roboto"/>
              </a:rPr>
              <a:t> </a:t>
            </a:r>
            <a:endParaRPr b="0" i="0" sz="1050" u="none" cap="none" strike="noStrike">
              <a:solidFill>
                <a:srgbClr val="7F7F7F"/>
              </a:solidFill>
              <a:latin typeface="Roboto"/>
              <a:ea typeface="Roboto"/>
              <a:cs typeface="Roboto"/>
              <a:sym typeface="Roboto"/>
            </a:endParaRPr>
          </a:p>
        </p:txBody>
      </p:sp>
      <p:grpSp>
        <p:nvGrpSpPr>
          <p:cNvPr id="143" name="Google Shape;143;p31"/>
          <p:cNvGrpSpPr/>
          <p:nvPr/>
        </p:nvGrpSpPr>
        <p:grpSpPr>
          <a:xfrm>
            <a:off x="3170455" y="1386824"/>
            <a:ext cx="2789455" cy="3144820"/>
            <a:chOff x="3170455" y="1352550"/>
            <a:chExt cx="2789455" cy="2356200"/>
          </a:xfrm>
        </p:grpSpPr>
        <p:cxnSp>
          <p:nvCxnSpPr>
            <p:cNvPr id="144" name="Google Shape;144;p31"/>
            <p:cNvCxnSpPr/>
            <p:nvPr/>
          </p:nvCxnSpPr>
          <p:spPr>
            <a:xfrm>
              <a:off x="3170455" y="1352550"/>
              <a:ext cx="0" cy="2356200"/>
            </a:xfrm>
            <a:prstGeom prst="straightConnector1">
              <a:avLst/>
            </a:prstGeom>
            <a:noFill/>
            <a:ln cap="flat" cmpd="sng" w="12700">
              <a:solidFill>
                <a:srgbClr val="A5A5A5"/>
              </a:solidFill>
              <a:prstDash val="solid"/>
              <a:round/>
              <a:headEnd len="sm" w="sm" type="none"/>
              <a:tailEnd len="sm" w="sm" type="none"/>
            </a:ln>
          </p:spPr>
        </p:cxnSp>
        <p:cxnSp>
          <p:nvCxnSpPr>
            <p:cNvPr id="145" name="Google Shape;145;p31"/>
            <p:cNvCxnSpPr/>
            <p:nvPr/>
          </p:nvCxnSpPr>
          <p:spPr>
            <a:xfrm>
              <a:off x="5959910" y="1352550"/>
              <a:ext cx="0" cy="2356200"/>
            </a:xfrm>
            <a:prstGeom prst="straightConnector1">
              <a:avLst/>
            </a:prstGeom>
            <a:noFill/>
            <a:ln cap="flat" cmpd="sng" w="12700">
              <a:solidFill>
                <a:srgbClr val="A5A5A5"/>
              </a:solidFill>
              <a:prstDash val="solid"/>
              <a:round/>
              <a:headEnd len="sm" w="sm" type="none"/>
              <a:tailEnd len="sm" w="sm" type="none"/>
            </a:ln>
          </p:spPr>
        </p:cxnSp>
      </p:grpSp>
      <p:sp>
        <p:nvSpPr>
          <p:cNvPr id="146" name="Google Shape;146;p31"/>
          <p:cNvSpPr txBox="1"/>
          <p:nvPr/>
        </p:nvSpPr>
        <p:spPr>
          <a:xfrm>
            <a:off x="914081" y="2674720"/>
            <a:ext cx="1723200" cy="1080300"/>
          </a:xfrm>
          <a:prstGeom prst="rect">
            <a:avLst/>
          </a:prstGeom>
          <a:noFill/>
          <a:ln>
            <a:noFill/>
          </a:ln>
        </p:spPr>
        <p:txBody>
          <a:bodyPr anchorCtr="0" anchor="t" bIns="0" lIns="0" spcFirstLastPara="1" rIns="0" wrap="square" tIns="0">
            <a:noAutofit/>
          </a:bodyPr>
          <a:lstStyle/>
          <a:p>
            <a:pPr indent="0" lvl="0" marL="0" marR="0" rtl="0" algn="ctr">
              <a:lnSpc>
                <a:spcPct val="130000"/>
              </a:lnSpc>
              <a:spcBef>
                <a:spcPts val="0"/>
              </a:spcBef>
              <a:spcAft>
                <a:spcPts val="0"/>
              </a:spcAft>
              <a:buClr>
                <a:schemeClr val="accent1"/>
              </a:buClr>
              <a:buSzPts val="1400"/>
              <a:buFont typeface="Noto Sans Symbols"/>
              <a:buNone/>
            </a:pPr>
            <a:br>
              <a:rPr b="1" i="0" lang="en" sz="1400" u="none" cap="none" strike="noStrike">
                <a:solidFill>
                  <a:srgbClr val="7F7F7F"/>
                </a:solidFill>
                <a:latin typeface="Roboto"/>
                <a:ea typeface="Roboto"/>
                <a:cs typeface="Roboto"/>
                <a:sym typeface="Roboto"/>
              </a:rPr>
            </a:br>
            <a:r>
              <a:rPr b="1" lang="en" sz="1000">
                <a:solidFill>
                  <a:srgbClr val="7F7F7F"/>
                </a:solidFill>
                <a:latin typeface="Roboto"/>
                <a:ea typeface="Roboto"/>
                <a:cs typeface="Roboto"/>
                <a:sym typeface="Roboto"/>
              </a:rPr>
              <a:t>Uses Dealership Database</a:t>
            </a:r>
            <a:r>
              <a:rPr b="0" i="0" lang="en" sz="1000" u="none" cap="none" strike="noStrike">
                <a:solidFill>
                  <a:srgbClr val="7F7F7F"/>
                </a:solidFill>
                <a:latin typeface="Roboto"/>
                <a:ea typeface="Roboto"/>
                <a:cs typeface="Roboto"/>
                <a:sym typeface="Roboto"/>
              </a:rPr>
              <a:t>	</a:t>
            </a:r>
            <a:endParaRPr b="0" i="0" sz="1050" u="none" cap="none" strike="noStrike">
              <a:solidFill>
                <a:srgbClr val="7F7F7F"/>
              </a:solidFill>
              <a:latin typeface="Roboto"/>
              <a:ea typeface="Roboto"/>
              <a:cs typeface="Roboto"/>
              <a:sym typeface="Roboto"/>
            </a:endParaRPr>
          </a:p>
        </p:txBody>
      </p:sp>
      <p:sp>
        <p:nvSpPr>
          <p:cNvPr id="147" name="Google Shape;147;p31"/>
          <p:cNvSpPr/>
          <p:nvPr/>
        </p:nvSpPr>
        <p:spPr>
          <a:xfrm>
            <a:off x="1435303" y="3849340"/>
            <a:ext cx="680692" cy="680692"/>
          </a:xfrm>
          <a:custGeom>
            <a:rect b="b" l="l" r="r" t="t"/>
            <a:pathLst>
              <a:path extrusionOk="0" h="1361384" w="1361384">
                <a:moveTo>
                  <a:pt x="680692" y="0"/>
                </a:moveTo>
                <a:cubicBezTo>
                  <a:pt x="726196" y="0"/>
                  <a:pt x="771700" y="17359"/>
                  <a:pt x="806418" y="52077"/>
                </a:cubicBezTo>
                <a:lnTo>
                  <a:pt x="1309307" y="554966"/>
                </a:lnTo>
                <a:cubicBezTo>
                  <a:pt x="1378744" y="624402"/>
                  <a:pt x="1378744" y="736982"/>
                  <a:pt x="1309307" y="806419"/>
                </a:cubicBezTo>
                <a:lnTo>
                  <a:pt x="806418" y="1309307"/>
                </a:lnTo>
                <a:cubicBezTo>
                  <a:pt x="736982" y="1378744"/>
                  <a:pt x="624402" y="1378744"/>
                  <a:pt x="554966" y="1309307"/>
                </a:cubicBezTo>
                <a:lnTo>
                  <a:pt x="52077" y="806419"/>
                </a:lnTo>
                <a:cubicBezTo>
                  <a:pt x="-17360" y="736982"/>
                  <a:pt x="-17360" y="624402"/>
                  <a:pt x="52077" y="554966"/>
                </a:cubicBezTo>
                <a:lnTo>
                  <a:pt x="554966" y="52077"/>
                </a:lnTo>
                <a:cubicBezTo>
                  <a:pt x="589684" y="17359"/>
                  <a:pt x="635188" y="0"/>
                  <a:pt x="680692" y="0"/>
                </a:cubicBezTo>
                <a:close/>
              </a:path>
            </a:pathLst>
          </a:custGeom>
          <a:solidFill>
            <a:schemeClr val="accent1"/>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 sz="3700">
                <a:solidFill>
                  <a:schemeClr val="lt1"/>
                </a:solidFill>
                <a:latin typeface="Roboto"/>
                <a:ea typeface="Roboto"/>
                <a:cs typeface="Roboto"/>
                <a:sym typeface="Roboto"/>
              </a:rPr>
              <a:t>X</a:t>
            </a:r>
            <a:endParaRPr b="1" i="0" sz="3300" u="none" cap="none" strike="noStrike">
              <a:solidFill>
                <a:srgbClr val="000000"/>
              </a:solidFill>
            </a:endParaRPr>
          </a:p>
        </p:txBody>
      </p:sp>
      <p:sp>
        <p:nvSpPr>
          <p:cNvPr id="148" name="Google Shape;148;p31"/>
          <p:cNvSpPr/>
          <p:nvPr/>
        </p:nvSpPr>
        <p:spPr>
          <a:xfrm>
            <a:off x="4231575" y="3849340"/>
            <a:ext cx="680692" cy="680692"/>
          </a:xfrm>
          <a:custGeom>
            <a:rect b="b" l="l" r="r" t="t"/>
            <a:pathLst>
              <a:path extrusionOk="0" h="1361384" w="1361384">
                <a:moveTo>
                  <a:pt x="680692" y="0"/>
                </a:moveTo>
                <a:cubicBezTo>
                  <a:pt x="726196" y="0"/>
                  <a:pt x="771700" y="17359"/>
                  <a:pt x="806418" y="52077"/>
                </a:cubicBezTo>
                <a:lnTo>
                  <a:pt x="1309307" y="554966"/>
                </a:lnTo>
                <a:cubicBezTo>
                  <a:pt x="1378744" y="624402"/>
                  <a:pt x="1378744" y="736982"/>
                  <a:pt x="1309307" y="806419"/>
                </a:cubicBezTo>
                <a:lnTo>
                  <a:pt x="806418" y="1309307"/>
                </a:lnTo>
                <a:cubicBezTo>
                  <a:pt x="736982" y="1378744"/>
                  <a:pt x="624402" y="1378744"/>
                  <a:pt x="554966" y="1309307"/>
                </a:cubicBezTo>
                <a:lnTo>
                  <a:pt x="52077" y="806419"/>
                </a:lnTo>
                <a:cubicBezTo>
                  <a:pt x="-17360" y="736982"/>
                  <a:pt x="-17360" y="624402"/>
                  <a:pt x="52077" y="554966"/>
                </a:cubicBezTo>
                <a:lnTo>
                  <a:pt x="554966" y="52077"/>
                </a:lnTo>
                <a:cubicBezTo>
                  <a:pt x="589684" y="17359"/>
                  <a:pt x="635188" y="0"/>
                  <a:pt x="680692" y="0"/>
                </a:cubicBezTo>
                <a:close/>
              </a:path>
            </a:pathLst>
          </a:custGeom>
          <a:solidFill>
            <a:schemeClr val="accent2"/>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 sz="3700">
                <a:solidFill>
                  <a:schemeClr val="lt1"/>
                </a:solidFill>
                <a:latin typeface="Roboto"/>
                <a:ea typeface="Roboto"/>
                <a:cs typeface="Roboto"/>
                <a:sym typeface="Roboto"/>
              </a:rPr>
              <a:t>X</a:t>
            </a:r>
            <a:endParaRPr b="1" i="0" sz="3900" u="none" cap="none" strike="noStrike">
              <a:solidFill>
                <a:srgbClr val="000000"/>
              </a:solidFill>
            </a:endParaRPr>
          </a:p>
        </p:txBody>
      </p:sp>
      <p:sp>
        <p:nvSpPr>
          <p:cNvPr id="149" name="Google Shape;149;p31"/>
          <p:cNvSpPr txBox="1"/>
          <p:nvPr/>
        </p:nvSpPr>
        <p:spPr>
          <a:xfrm>
            <a:off x="6473950" y="2674725"/>
            <a:ext cx="1996200" cy="1080300"/>
          </a:xfrm>
          <a:prstGeom prst="rect">
            <a:avLst/>
          </a:prstGeom>
          <a:noFill/>
          <a:ln>
            <a:noFill/>
          </a:ln>
        </p:spPr>
        <p:txBody>
          <a:bodyPr anchorCtr="0" anchor="t" bIns="0" lIns="0" spcFirstLastPara="1" rIns="0" wrap="square" tIns="0">
            <a:noAutofit/>
          </a:bodyPr>
          <a:lstStyle/>
          <a:p>
            <a:pPr indent="0" lvl="0" marL="0" marR="0" rtl="0" algn="ctr">
              <a:lnSpc>
                <a:spcPct val="130000"/>
              </a:lnSpc>
              <a:spcBef>
                <a:spcPts val="0"/>
              </a:spcBef>
              <a:spcAft>
                <a:spcPts val="0"/>
              </a:spcAft>
              <a:buClr>
                <a:schemeClr val="accent3"/>
              </a:buClr>
              <a:buSzPts val="1400"/>
              <a:buFont typeface="Noto Sans Symbols"/>
              <a:buNone/>
            </a:pPr>
            <a:br>
              <a:rPr b="1" i="0" lang="en" sz="1400" u="none" cap="none" strike="noStrike">
                <a:solidFill>
                  <a:srgbClr val="7F7F7F"/>
                </a:solidFill>
                <a:latin typeface="Roboto"/>
                <a:ea typeface="Roboto"/>
                <a:cs typeface="Roboto"/>
                <a:sym typeface="Roboto"/>
              </a:rPr>
            </a:br>
            <a:r>
              <a:rPr b="1" lang="en" sz="1000">
                <a:solidFill>
                  <a:srgbClr val="7F7F7F"/>
                </a:solidFill>
                <a:latin typeface="Roboto"/>
                <a:ea typeface="Roboto"/>
                <a:cs typeface="Roboto"/>
                <a:sym typeface="Roboto"/>
              </a:rPr>
              <a:t>Only Work With Your Customers</a:t>
            </a:r>
            <a:endParaRPr b="1" i="0" sz="1050" u="none" cap="none" strike="noStrike">
              <a:solidFill>
                <a:srgbClr val="7F7F7F"/>
              </a:solidFill>
              <a:latin typeface="Roboto"/>
              <a:ea typeface="Roboto"/>
              <a:cs typeface="Roboto"/>
              <a:sym typeface="Roboto"/>
            </a:endParaRPr>
          </a:p>
        </p:txBody>
      </p:sp>
      <p:sp>
        <p:nvSpPr>
          <p:cNvPr id="150" name="Google Shape;150;p31"/>
          <p:cNvSpPr/>
          <p:nvPr/>
        </p:nvSpPr>
        <p:spPr>
          <a:xfrm>
            <a:off x="7084927" y="1639924"/>
            <a:ext cx="539422" cy="559230"/>
          </a:xfrm>
          <a:custGeom>
            <a:rect b="b" l="l" r="r" t="t"/>
            <a:pathLst>
              <a:path extrusionOk="0" h="3299" w="3186">
                <a:moveTo>
                  <a:pt x="1333" y="347"/>
                </a:moveTo>
                <a:lnTo>
                  <a:pt x="1252" y="350"/>
                </a:lnTo>
                <a:lnTo>
                  <a:pt x="1173" y="361"/>
                </a:lnTo>
                <a:lnTo>
                  <a:pt x="1096" y="376"/>
                </a:lnTo>
                <a:lnTo>
                  <a:pt x="1022" y="398"/>
                </a:lnTo>
                <a:lnTo>
                  <a:pt x="950" y="425"/>
                </a:lnTo>
                <a:lnTo>
                  <a:pt x="881" y="458"/>
                </a:lnTo>
                <a:lnTo>
                  <a:pt x="815" y="495"/>
                </a:lnTo>
                <a:lnTo>
                  <a:pt x="752" y="538"/>
                </a:lnTo>
                <a:lnTo>
                  <a:pt x="692" y="584"/>
                </a:lnTo>
                <a:lnTo>
                  <a:pt x="636" y="636"/>
                </a:lnTo>
                <a:lnTo>
                  <a:pt x="586" y="692"/>
                </a:lnTo>
                <a:lnTo>
                  <a:pt x="538" y="750"/>
                </a:lnTo>
                <a:lnTo>
                  <a:pt x="496" y="813"/>
                </a:lnTo>
                <a:lnTo>
                  <a:pt x="458" y="879"/>
                </a:lnTo>
                <a:lnTo>
                  <a:pt x="426" y="949"/>
                </a:lnTo>
                <a:lnTo>
                  <a:pt x="398" y="1021"/>
                </a:lnTo>
                <a:lnTo>
                  <a:pt x="376" y="1096"/>
                </a:lnTo>
                <a:lnTo>
                  <a:pt x="361" y="1172"/>
                </a:lnTo>
                <a:lnTo>
                  <a:pt x="352" y="1251"/>
                </a:lnTo>
                <a:lnTo>
                  <a:pt x="348" y="1332"/>
                </a:lnTo>
                <a:lnTo>
                  <a:pt x="352" y="1412"/>
                </a:lnTo>
                <a:lnTo>
                  <a:pt x="361" y="1492"/>
                </a:lnTo>
                <a:lnTo>
                  <a:pt x="376" y="1568"/>
                </a:lnTo>
                <a:lnTo>
                  <a:pt x="398" y="1642"/>
                </a:lnTo>
                <a:lnTo>
                  <a:pt x="426" y="1714"/>
                </a:lnTo>
                <a:lnTo>
                  <a:pt x="458" y="1783"/>
                </a:lnTo>
                <a:lnTo>
                  <a:pt x="496" y="1849"/>
                </a:lnTo>
                <a:lnTo>
                  <a:pt x="538" y="1912"/>
                </a:lnTo>
                <a:lnTo>
                  <a:pt x="586" y="1972"/>
                </a:lnTo>
                <a:lnTo>
                  <a:pt x="636" y="2028"/>
                </a:lnTo>
                <a:lnTo>
                  <a:pt x="692" y="2079"/>
                </a:lnTo>
                <a:lnTo>
                  <a:pt x="752" y="2126"/>
                </a:lnTo>
                <a:lnTo>
                  <a:pt x="815" y="2169"/>
                </a:lnTo>
                <a:lnTo>
                  <a:pt x="881" y="2206"/>
                </a:lnTo>
                <a:lnTo>
                  <a:pt x="950" y="2239"/>
                </a:lnTo>
                <a:lnTo>
                  <a:pt x="1022" y="2266"/>
                </a:lnTo>
                <a:lnTo>
                  <a:pt x="1096" y="2288"/>
                </a:lnTo>
                <a:lnTo>
                  <a:pt x="1173" y="2303"/>
                </a:lnTo>
                <a:lnTo>
                  <a:pt x="1252" y="2313"/>
                </a:lnTo>
                <a:lnTo>
                  <a:pt x="1333" y="2316"/>
                </a:lnTo>
                <a:lnTo>
                  <a:pt x="1413" y="2313"/>
                </a:lnTo>
                <a:lnTo>
                  <a:pt x="1492" y="2303"/>
                </a:lnTo>
                <a:lnTo>
                  <a:pt x="1569" y="2288"/>
                </a:lnTo>
                <a:lnTo>
                  <a:pt x="1644" y="2266"/>
                </a:lnTo>
                <a:lnTo>
                  <a:pt x="1715" y="2239"/>
                </a:lnTo>
                <a:lnTo>
                  <a:pt x="1785" y="2206"/>
                </a:lnTo>
                <a:lnTo>
                  <a:pt x="1851" y="2169"/>
                </a:lnTo>
                <a:lnTo>
                  <a:pt x="1914" y="2126"/>
                </a:lnTo>
                <a:lnTo>
                  <a:pt x="1973" y="2079"/>
                </a:lnTo>
                <a:lnTo>
                  <a:pt x="2029" y="2028"/>
                </a:lnTo>
                <a:lnTo>
                  <a:pt x="2080" y="1972"/>
                </a:lnTo>
                <a:lnTo>
                  <a:pt x="2128" y="1912"/>
                </a:lnTo>
                <a:lnTo>
                  <a:pt x="2170" y="1849"/>
                </a:lnTo>
                <a:lnTo>
                  <a:pt x="2207" y="1783"/>
                </a:lnTo>
                <a:lnTo>
                  <a:pt x="2240" y="1714"/>
                </a:lnTo>
                <a:lnTo>
                  <a:pt x="2267" y="1642"/>
                </a:lnTo>
                <a:lnTo>
                  <a:pt x="2289" y="1568"/>
                </a:lnTo>
                <a:lnTo>
                  <a:pt x="2305" y="1492"/>
                </a:lnTo>
                <a:lnTo>
                  <a:pt x="2314" y="1412"/>
                </a:lnTo>
                <a:lnTo>
                  <a:pt x="2318" y="1332"/>
                </a:lnTo>
                <a:lnTo>
                  <a:pt x="2314" y="1251"/>
                </a:lnTo>
                <a:lnTo>
                  <a:pt x="2305" y="1172"/>
                </a:lnTo>
                <a:lnTo>
                  <a:pt x="2289" y="1096"/>
                </a:lnTo>
                <a:lnTo>
                  <a:pt x="2267" y="1021"/>
                </a:lnTo>
                <a:lnTo>
                  <a:pt x="2240" y="949"/>
                </a:lnTo>
                <a:lnTo>
                  <a:pt x="2207" y="879"/>
                </a:lnTo>
                <a:lnTo>
                  <a:pt x="2170" y="813"/>
                </a:lnTo>
                <a:lnTo>
                  <a:pt x="2128" y="750"/>
                </a:lnTo>
                <a:lnTo>
                  <a:pt x="2080" y="692"/>
                </a:lnTo>
                <a:lnTo>
                  <a:pt x="2029" y="636"/>
                </a:lnTo>
                <a:lnTo>
                  <a:pt x="1973" y="584"/>
                </a:lnTo>
                <a:lnTo>
                  <a:pt x="1914" y="538"/>
                </a:lnTo>
                <a:lnTo>
                  <a:pt x="1851" y="495"/>
                </a:lnTo>
                <a:lnTo>
                  <a:pt x="1785" y="458"/>
                </a:lnTo>
                <a:lnTo>
                  <a:pt x="1715" y="425"/>
                </a:lnTo>
                <a:lnTo>
                  <a:pt x="1644" y="398"/>
                </a:lnTo>
                <a:lnTo>
                  <a:pt x="1569" y="376"/>
                </a:lnTo>
                <a:lnTo>
                  <a:pt x="1492" y="361"/>
                </a:lnTo>
                <a:lnTo>
                  <a:pt x="1413" y="350"/>
                </a:lnTo>
                <a:lnTo>
                  <a:pt x="1333" y="347"/>
                </a:lnTo>
                <a:close/>
                <a:moveTo>
                  <a:pt x="1333" y="0"/>
                </a:moveTo>
                <a:lnTo>
                  <a:pt x="1423" y="3"/>
                </a:lnTo>
                <a:lnTo>
                  <a:pt x="1513" y="12"/>
                </a:lnTo>
                <a:lnTo>
                  <a:pt x="1601" y="27"/>
                </a:lnTo>
                <a:lnTo>
                  <a:pt x="1686" y="47"/>
                </a:lnTo>
                <a:lnTo>
                  <a:pt x="1770" y="73"/>
                </a:lnTo>
                <a:lnTo>
                  <a:pt x="1851" y="105"/>
                </a:lnTo>
                <a:lnTo>
                  <a:pt x="1930" y="141"/>
                </a:lnTo>
                <a:lnTo>
                  <a:pt x="2005" y="182"/>
                </a:lnTo>
                <a:lnTo>
                  <a:pt x="2077" y="228"/>
                </a:lnTo>
                <a:lnTo>
                  <a:pt x="2146" y="278"/>
                </a:lnTo>
                <a:lnTo>
                  <a:pt x="2212" y="332"/>
                </a:lnTo>
                <a:lnTo>
                  <a:pt x="2274" y="391"/>
                </a:lnTo>
                <a:lnTo>
                  <a:pt x="2333" y="452"/>
                </a:lnTo>
                <a:lnTo>
                  <a:pt x="2388" y="518"/>
                </a:lnTo>
                <a:lnTo>
                  <a:pt x="2437" y="588"/>
                </a:lnTo>
                <a:lnTo>
                  <a:pt x="2484" y="660"/>
                </a:lnTo>
                <a:lnTo>
                  <a:pt x="2524" y="736"/>
                </a:lnTo>
                <a:lnTo>
                  <a:pt x="2561" y="813"/>
                </a:lnTo>
                <a:lnTo>
                  <a:pt x="2592" y="895"/>
                </a:lnTo>
                <a:lnTo>
                  <a:pt x="2618" y="978"/>
                </a:lnTo>
                <a:lnTo>
                  <a:pt x="2638" y="1064"/>
                </a:lnTo>
                <a:lnTo>
                  <a:pt x="2653" y="1151"/>
                </a:lnTo>
                <a:lnTo>
                  <a:pt x="2662" y="1241"/>
                </a:lnTo>
                <a:lnTo>
                  <a:pt x="2665" y="1332"/>
                </a:lnTo>
                <a:lnTo>
                  <a:pt x="2663" y="1417"/>
                </a:lnTo>
                <a:lnTo>
                  <a:pt x="2655" y="1502"/>
                </a:lnTo>
                <a:lnTo>
                  <a:pt x="2641" y="1585"/>
                </a:lnTo>
                <a:lnTo>
                  <a:pt x="2623" y="1667"/>
                </a:lnTo>
                <a:lnTo>
                  <a:pt x="2598" y="1748"/>
                </a:lnTo>
                <a:lnTo>
                  <a:pt x="2570" y="1827"/>
                </a:lnTo>
                <a:lnTo>
                  <a:pt x="2536" y="1904"/>
                </a:lnTo>
                <a:lnTo>
                  <a:pt x="2497" y="1979"/>
                </a:lnTo>
                <a:lnTo>
                  <a:pt x="2454" y="2051"/>
                </a:lnTo>
                <a:lnTo>
                  <a:pt x="2405" y="2122"/>
                </a:lnTo>
                <a:lnTo>
                  <a:pt x="2353" y="2189"/>
                </a:lnTo>
                <a:lnTo>
                  <a:pt x="3137" y="3004"/>
                </a:lnTo>
                <a:lnTo>
                  <a:pt x="3158" y="3029"/>
                </a:lnTo>
                <a:lnTo>
                  <a:pt x="3173" y="3056"/>
                </a:lnTo>
                <a:lnTo>
                  <a:pt x="3182" y="3084"/>
                </a:lnTo>
                <a:lnTo>
                  <a:pt x="3186" y="3113"/>
                </a:lnTo>
                <a:lnTo>
                  <a:pt x="3186" y="3143"/>
                </a:lnTo>
                <a:lnTo>
                  <a:pt x="3180" y="3172"/>
                </a:lnTo>
                <a:lnTo>
                  <a:pt x="3169" y="3200"/>
                </a:lnTo>
                <a:lnTo>
                  <a:pt x="3154" y="3227"/>
                </a:lnTo>
                <a:lnTo>
                  <a:pt x="3133" y="3250"/>
                </a:lnTo>
                <a:lnTo>
                  <a:pt x="3113" y="3267"/>
                </a:lnTo>
                <a:lnTo>
                  <a:pt x="3090" y="3280"/>
                </a:lnTo>
                <a:lnTo>
                  <a:pt x="3065" y="3291"/>
                </a:lnTo>
                <a:lnTo>
                  <a:pt x="3040" y="3297"/>
                </a:lnTo>
                <a:lnTo>
                  <a:pt x="3013" y="3299"/>
                </a:lnTo>
                <a:lnTo>
                  <a:pt x="2985" y="3297"/>
                </a:lnTo>
                <a:lnTo>
                  <a:pt x="2958" y="3290"/>
                </a:lnTo>
                <a:lnTo>
                  <a:pt x="2932" y="3279"/>
                </a:lnTo>
                <a:lnTo>
                  <a:pt x="2909" y="3264"/>
                </a:lnTo>
                <a:lnTo>
                  <a:pt x="2888" y="3245"/>
                </a:lnTo>
                <a:lnTo>
                  <a:pt x="2096" y="2423"/>
                </a:lnTo>
                <a:lnTo>
                  <a:pt x="2028" y="2468"/>
                </a:lnTo>
                <a:lnTo>
                  <a:pt x="1957" y="2508"/>
                </a:lnTo>
                <a:lnTo>
                  <a:pt x="1884" y="2544"/>
                </a:lnTo>
                <a:lnTo>
                  <a:pt x="1810" y="2576"/>
                </a:lnTo>
                <a:lnTo>
                  <a:pt x="1734" y="2602"/>
                </a:lnTo>
                <a:lnTo>
                  <a:pt x="1655" y="2625"/>
                </a:lnTo>
                <a:lnTo>
                  <a:pt x="1577" y="2641"/>
                </a:lnTo>
                <a:lnTo>
                  <a:pt x="1497" y="2653"/>
                </a:lnTo>
                <a:lnTo>
                  <a:pt x="1415" y="2661"/>
                </a:lnTo>
                <a:lnTo>
                  <a:pt x="1333" y="2664"/>
                </a:lnTo>
                <a:lnTo>
                  <a:pt x="1242" y="2661"/>
                </a:lnTo>
                <a:lnTo>
                  <a:pt x="1152" y="2651"/>
                </a:lnTo>
                <a:lnTo>
                  <a:pt x="1064" y="2637"/>
                </a:lnTo>
                <a:lnTo>
                  <a:pt x="979" y="2616"/>
                </a:lnTo>
                <a:lnTo>
                  <a:pt x="895" y="2590"/>
                </a:lnTo>
                <a:lnTo>
                  <a:pt x="815" y="2559"/>
                </a:lnTo>
                <a:lnTo>
                  <a:pt x="736" y="2523"/>
                </a:lnTo>
                <a:lnTo>
                  <a:pt x="661" y="2481"/>
                </a:lnTo>
                <a:lnTo>
                  <a:pt x="588" y="2436"/>
                </a:lnTo>
                <a:lnTo>
                  <a:pt x="519" y="2385"/>
                </a:lnTo>
                <a:lnTo>
                  <a:pt x="453" y="2332"/>
                </a:lnTo>
                <a:lnTo>
                  <a:pt x="391" y="2273"/>
                </a:lnTo>
                <a:lnTo>
                  <a:pt x="333" y="2211"/>
                </a:lnTo>
                <a:lnTo>
                  <a:pt x="278" y="2145"/>
                </a:lnTo>
                <a:lnTo>
                  <a:pt x="228" y="2076"/>
                </a:lnTo>
                <a:lnTo>
                  <a:pt x="183" y="2003"/>
                </a:lnTo>
                <a:lnTo>
                  <a:pt x="141" y="1928"/>
                </a:lnTo>
                <a:lnTo>
                  <a:pt x="105" y="1849"/>
                </a:lnTo>
                <a:lnTo>
                  <a:pt x="74" y="1769"/>
                </a:lnTo>
                <a:lnTo>
                  <a:pt x="48" y="1685"/>
                </a:lnTo>
                <a:lnTo>
                  <a:pt x="28" y="1600"/>
                </a:lnTo>
                <a:lnTo>
                  <a:pt x="12" y="1512"/>
                </a:lnTo>
                <a:lnTo>
                  <a:pt x="3" y="1423"/>
                </a:lnTo>
                <a:lnTo>
                  <a:pt x="0" y="1332"/>
                </a:lnTo>
                <a:lnTo>
                  <a:pt x="3" y="1241"/>
                </a:lnTo>
                <a:lnTo>
                  <a:pt x="12" y="1151"/>
                </a:lnTo>
                <a:lnTo>
                  <a:pt x="28" y="1064"/>
                </a:lnTo>
                <a:lnTo>
                  <a:pt x="48" y="978"/>
                </a:lnTo>
                <a:lnTo>
                  <a:pt x="74" y="895"/>
                </a:lnTo>
                <a:lnTo>
                  <a:pt x="105" y="813"/>
                </a:lnTo>
                <a:lnTo>
                  <a:pt x="141" y="736"/>
                </a:lnTo>
                <a:lnTo>
                  <a:pt x="183" y="660"/>
                </a:lnTo>
                <a:lnTo>
                  <a:pt x="228" y="588"/>
                </a:lnTo>
                <a:lnTo>
                  <a:pt x="278" y="518"/>
                </a:lnTo>
                <a:lnTo>
                  <a:pt x="333" y="452"/>
                </a:lnTo>
                <a:lnTo>
                  <a:pt x="391" y="391"/>
                </a:lnTo>
                <a:lnTo>
                  <a:pt x="453" y="332"/>
                </a:lnTo>
                <a:lnTo>
                  <a:pt x="519" y="278"/>
                </a:lnTo>
                <a:lnTo>
                  <a:pt x="588" y="228"/>
                </a:lnTo>
                <a:lnTo>
                  <a:pt x="661" y="182"/>
                </a:lnTo>
                <a:lnTo>
                  <a:pt x="736" y="141"/>
                </a:lnTo>
                <a:lnTo>
                  <a:pt x="815" y="105"/>
                </a:lnTo>
                <a:lnTo>
                  <a:pt x="895" y="73"/>
                </a:lnTo>
                <a:lnTo>
                  <a:pt x="979" y="47"/>
                </a:lnTo>
                <a:lnTo>
                  <a:pt x="1064" y="27"/>
                </a:lnTo>
                <a:lnTo>
                  <a:pt x="1152" y="12"/>
                </a:lnTo>
                <a:lnTo>
                  <a:pt x="1242" y="3"/>
                </a:lnTo>
                <a:lnTo>
                  <a:pt x="1333" y="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Roboto"/>
              <a:ea typeface="Roboto"/>
              <a:cs typeface="Roboto"/>
              <a:sym typeface="Roboto"/>
            </a:endParaRPr>
          </a:p>
        </p:txBody>
      </p:sp>
      <p:sp>
        <p:nvSpPr>
          <p:cNvPr id="151" name="Google Shape;151;p31"/>
          <p:cNvSpPr/>
          <p:nvPr/>
        </p:nvSpPr>
        <p:spPr>
          <a:xfrm>
            <a:off x="7014211" y="3849340"/>
            <a:ext cx="680692" cy="680692"/>
          </a:xfrm>
          <a:custGeom>
            <a:rect b="b" l="l" r="r" t="t"/>
            <a:pathLst>
              <a:path extrusionOk="0" h="1361384" w="1361384">
                <a:moveTo>
                  <a:pt x="680692" y="0"/>
                </a:moveTo>
                <a:cubicBezTo>
                  <a:pt x="726196" y="0"/>
                  <a:pt x="771700" y="17359"/>
                  <a:pt x="806418" y="52077"/>
                </a:cubicBezTo>
                <a:lnTo>
                  <a:pt x="1309307" y="554966"/>
                </a:lnTo>
                <a:cubicBezTo>
                  <a:pt x="1378744" y="624402"/>
                  <a:pt x="1378744" y="736982"/>
                  <a:pt x="1309307" y="806419"/>
                </a:cubicBezTo>
                <a:lnTo>
                  <a:pt x="806418" y="1309307"/>
                </a:lnTo>
                <a:cubicBezTo>
                  <a:pt x="736982" y="1378744"/>
                  <a:pt x="624402" y="1378744"/>
                  <a:pt x="554966" y="1309307"/>
                </a:cubicBezTo>
                <a:lnTo>
                  <a:pt x="52077" y="806419"/>
                </a:lnTo>
                <a:cubicBezTo>
                  <a:pt x="-17360" y="736982"/>
                  <a:pt x="-17360" y="624402"/>
                  <a:pt x="52077" y="554966"/>
                </a:cubicBezTo>
                <a:lnTo>
                  <a:pt x="554966" y="52077"/>
                </a:lnTo>
                <a:cubicBezTo>
                  <a:pt x="589684" y="17359"/>
                  <a:pt x="635188" y="0"/>
                  <a:pt x="680692" y="0"/>
                </a:cubicBezTo>
                <a:close/>
              </a:path>
            </a:pathLst>
          </a:custGeom>
          <a:solidFill>
            <a:schemeClr val="accent2"/>
          </a:solidFill>
          <a:ln cap="flat" cmpd="sng" w="127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 sz="3700">
                <a:solidFill>
                  <a:schemeClr val="lt1"/>
                </a:solidFill>
                <a:latin typeface="Roboto"/>
                <a:ea typeface="Roboto"/>
                <a:cs typeface="Roboto"/>
                <a:sym typeface="Roboto"/>
              </a:rPr>
              <a:t>X</a:t>
            </a:r>
            <a:endParaRPr b="0" i="0" sz="3300" u="none" cap="none" strike="noStrike">
              <a:solidFill>
                <a:srgbClr val="000000"/>
              </a:solidFill>
              <a:latin typeface="Arial"/>
              <a:ea typeface="Arial"/>
              <a:cs typeface="Arial"/>
              <a:sym typeface="Arial"/>
            </a:endParaRPr>
          </a:p>
        </p:txBody>
      </p:sp>
      <p:pic>
        <p:nvPicPr>
          <p:cNvPr id="152" name="Google Shape;152;p31"/>
          <p:cNvPicPr preferRelativeResize="0"/>
          <p:nvPr/>
        </p:nvPicPr>
        <p:blipFill>
          <a:blip r:embed="rId3">
            <a:alphaModFix/>
          </a:blip>
          <a:stretch>
            <a:fillRect/>
          </a:stretch>
        </p:blipFill>
        <p:spPr>
          <a:xfrm>
            <a:off x="933200" y="1027375"/>
            <a:ext cx="1848150" cy="1510248"/>
          </a:xfrm>
          <a:prstGeom prst="rect">
            <a:avLst/>
          </a:prstGeom>
          <a:noFill/>
          <a:ln>
            <a:noFill/>
          </a:ln>
        </p:spPr>
      </p:pic>
      <p:pic>
        <p:nvPicPr>
          <p:cNvPr id="153" name="Google Shape;153;p31"/>
          <p:cNvPicPr preferRelativeResize="0"/>
          <p:nvPr/>
        </p:nvPicPr>
        <p:blipFill>
          <a:blip r:embed="rId4">
            <a:alphaModFix/>
          </a:blip>
          <a:stretch>
            <a:fillRect/>
          </a:stretch>
        </p:blipFill>
        <p:spPr>
          <a:xfrm>
            <a:off x="6245925" y="1290711"/>
            <a:ext cx="2395526" cy="1257650"/>
          </a:xfrm>
          <a:prstGeom prst="rect">
            <a:avLst/>
          </a:prstGeom>
          <a:noFill/>
          <a:ln>
            <a:noFill/>
          </a:ln>
        </p:spPr>
      </p:pic>
      <p:pic>
        <p:nvPicPr>
          <p:cNvPr id="154" name="Google Shape;154;p31"/>
          <p:cNvPicPr preferRelativeResize="0"/>
          <p:nvPr/>
        </p:nvPicPr>
        <p:blipFill rotWithShape="1">
          <a:blip r:embed="rId5">
            <a:alphaModFix/>
          </a:blip>
          <a:srcRect b="7179" l="12108" r="12821" t="8161"/>
          <a:stretch/>
        </p:blipFill>
        <p:spPr>
          <a:xfrm>
            <a:off x="3633650" y="1277775"/>
            <a:ext cx="1879474" cy="1109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Google Shape;159;p32"/>
          <p:cNvSpPr txBox="1"/>
          <p:nvPr>
            <p:ph idx="1" type="body"/>
          </p:nvPr>
        </p:nvSpPr>
        <p:spPr>
          <a:xfrm>
            <a:off x="377125" y="865625"/>
            <a:ext cx="8368500" cy="237900"/>
          </a:xfrm>
          <a:prstGeom prst="rect">
            <a:avLst/>
          </a:prstGeom>
          <a:noFill/>
          <a:ln>
            <a:noFill/>
          </a:ln>
        </p:spPr>
        <p:txBody>
          <a:bodyPr anchorCtr="0" anchor="ctr" bIns="0" lIns="0" spcFirstLastPara="1" rIns="0" wrap="square" tIns="0">
            <a:noAutofit/>
          </a:bodyPr>
          <a:lstStyle/>
          <a:p>
            <a:pPr indent="0" lvl="0" marL="0" rtl="0" algn="ctr">
              <a:lnSpc>
                <a:spcPct val="115000"/>
              </a:lnSpc>
              <a:spcBef>
                <a:spcPts val="0"/>
              </a:spcBef>
              <a:spcAft>
                <a:spcPts val="1600"/>
              </a:spcAft>
              <a:buClr>
                <a:srgbClr val="7F7F7F"/>
              </a:buClr>
              <a:buSzPts val="1200"/>
              <a:buNone/>
            </a:pPr>
            <a:r>
              <a:rPr b="1" lang="en">
                <a:latin typeface="Arial"/>
                <a:ea typeface="Arial"/>
                <a:cs typeface="Arial"/>
                <a:sym typeface="Arial"/>
              </a:rPr>
              <a:t>Every Dealership Uses a Multitude of different Tools</a:t>
            </a:r>
            <a:endParaRPr b="1">
              <a:latin typeface="Arial"/>
              <a:ea typeface="Arial"/>
              <a:cs typeface="Arial"/>
              <a:sym typeface="Arial"/>
            </a:endParaRPr>
          </a:p>
        </p:txBody>
      </p:sp>
      <p:sp>
        <p:nvSpPr>
          <p:cNvPr id="160" name="Google Shape;160;p32"/>
          <p:cNvSpPr txBox="1"/>
          <p:nvPr>
            <p:ph type="title"/>
          </p:nvPr>
        </p:nvSpPr>
        <p:spPr>
          <a:xfrm>
            <a:off x="381000" y="341322"/>
            <a:ext cx="8368500" cy="3699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rgbClr val="7F7F7F"/>
              </a:buClr>
              <a:buSzPts val="3200"/>
              <a:buFont typeface="Roboto"/>
              <a:buNone/>
            </a:pPr>
            <a:r>
              <a:rPr b="1" lang="en">
                <a:solidFill>
                  <a:srgbClr val="000000"/>
                </a:solidFill>
                <a:latin typeface="Arial"/>
                <a:ea typeface="Arial"/>
                <a:cs typeface="Arial"/>
                <a:sym typeface="Arial"/>
              </a:rPr>
              <a:t>Costly, Ineffective and Abundant</a:t>
            </a:r>
            <a:endParaRPr b="1">
              <a:solidFill>
                <a:srgbClr val="000000"/>
              </a:solidFill>
              <a:latin typeface="Arial"/>
              <a:ea typeface="Arial"/>
              <a:cs typeface="Arial"/>
              <a:sym typeface="Arial"/>
            </a:endParaRPr>
          </a:p>
        </p:txBody>
      </p:sp>
      <p:sp>
        <p:nvSpPr>
          <p:cNvPr id="161" name="Google Shape;161;p32"/>
          <p:cNvSpPr txBox="1"/>
          <p:nvPr/>
        </p:nvSpPr>
        <p:spPr>
          <a:xfrm>
            <a:off x="3515725" y="3263900"/>
            <a:ext cx="2091300" cy="491100"/>
          </a:xfrm>
          <a:prstGeom prst="rect">
            <a:avLst/>
          </a:prstGeom>
          <a:noFill/>
          <a:ln>
            <a:noFill/>
          </a:ln>
        </p:spPr>
        <p:txBody>
          <a:bodyPr anchorCtr="0" anchor="t" bIns="0" lIns="0" spcFirstLastPara="1" rIns="0" wrap="square" tIns="0">
            <a:noAutofit/>
          </a:bodyPr>
          <a:lstStyle/>
          <a:p>
            <a:pPr indent="0" lvl="0" marL="0" marR="0" rtl="0" algn="ctr">
              <a:lnSpc>
                <a:spcPct val="130000"/>
              </a:lnSpc>
              <a:spcBef>
                <a:spcPts val="0"/>
              </a:spcBef>
              <a:spcAft>
                <a:spcPts val="0"/>
              </a:spcAft>
              <a:buClr>
                <a:schemeClr val="accent2"/>
              </a:buClr>
              <a:buSzPts val="1400"/>
              <a:buFont typeface="Noto Sans Symbols"/>
              <a:buNone/>
            </a:pPr>
            <a:r>
              <a:t/>
            </a:r>
            <a:endParaRPr b="1">
              <a:solidFill>
                <a:srgbClr val="7F7F7F"/>
              </a:solidFill>
              <a:latin typeface="Roboto"/>
              <a:ea typeface="Roboto"/>
              <a:cs typeface="Roboto"/>
              <a:sym typeface="Roboto"/>
            </a:endParaRPr>
          </a:p>
          <a:p>
            <a:pPr indent="0" lvl="0" marL="0" marR="0" rtl="0" algn="ctr">
              <a:lnSpc>
                <a:spcPct val="130000"/>
              </a:lnSpc>
              <a:spcBef>
                <a:spcPts val="0"/>
              </a:spcBef>
              <a:spcAft>
                <a:spcPts val="0"/>
              </a:spcAft>
              <a:buClr>
                <a:schemeClr val="accent2"/>
              </a:buClr>
              <a:buSzPts val="1400"/>
              <a:buFont typeface="Noto Sans Symbols"/>
              <a:buNone/>
            </a:pPr>
            <a:r>
              <a:rPr b="1" lang="en"/>
              <a:t>$11,000 Per Month</a:t>
            </a:r>
            <a:r>
              <a:rPr b="0" i="0" lang="en" sz="1000" u="none" cap="none" strike="noStrike">
                <a:solidFill>
                  <a:srgbClr val="7F7F7F"/>
                </a:solidFill>
                <a:latin typeface="Roboto"/>
                <a:ea typeface="Roboto"/>
                <a:cs typeface="Roboto"/>
                <a:sym typeface="Roboto"/>
              </a:rPr>
              <a:t> </a:t>
            </a:r>
            <a:endParaRPr b="0" i="0" sz="1050" u="none" cap="none" strike="noStrike">
              <a:solidFill>
                <a:srgbClr val="7F7F7F"/>
              </a:solidFill>
              <a:latin typeface="Roboto"/>
              <a:ea typeface="Roboto"/>
              <a:cs typeface="Roboto"/>
              <a:sym typeface="Roboto"/>
            </a:endParaRPr>
          </a:p>
        </p:txBody>
      </p:sp>
      <p:grpSp>
        <p:nvGrpSpPr>
          <p:cNvPr id="162" name="Google Shape;162;p32"/>
          <p:cNvGrpSpPr/>
          <p:nvPr/>
        </p:nvGrpSpPr>
        <p:grpSpPr>
          <a:xfrm>
            <a:off x="3170455" y="1386824"/>
            <a:ext cx="2789455" cy="3144820"/>
            <a:chOff x="3170455" y="1352550"/>
            <a:chExt cx="2789455" cy="2356200"/>
          </a:xfrm>
        </p:grpSpPr>
        <p:cxnSp>
          <p:nvCxnSpPr>
            <p:cNvPr id="163" name="Google Shape;163;p32"/>
            <p:cNvCxnSpPr/>
            <p:nvPr/>
          </p:nvCxnSpPr>
          <p:spPr>
            <a:xfrm>
              <a:off x="3170455" y="1352550"/>
              <a:ext cx="0" cy="2356200"/>
            </a:xfrm>
            <a:prstGeom prst="straightConnector1">
              <a:avLst/>
            </a:prstGeom>
            <a:noFill/>
            <a:ln cap="flat" cmpd="sng" w="12700">
              <a:solidFill>
                <a:srgbClr val="A5A5A5"/>
              </a:solidFill>
              <a:prstDash val="solid"/>
              <a:round/>
              <a:headEnd len="sm" w="sm" type="none"/>
              <a:tailEnd len="sm" w="sm" type="none"/>
            </a:ln>
          </p:spPr>
        </p:cxnSp>
        <p:cxnSp>
          <p:nvCxnSpPr>
            <p:cNvPr id="164" name="Google Shape;164;p32"/>
            <p:cNvCxnSpPr/>
            <p:nvPr/>
          </p:nvCxnSpPr>
          <p:spPr>
            <a:xfrm>
              <a:off x="5959910" y="1352550"/>
              <a:ext cx="0" cy="2356200"/>
            </a:xfrm>
            <a:prstGeom prst="straightConnector1">
              <a:avLst/>
            </a:prstGeom>
            <a:noFill/>
            <a:ln cap="flat" cmpd="sng" w="12700">
              <a:solidFill>
                <a:srgbClr val="A5A5A5"/>
              </a:solidFill>
              <a:prstDash val="solid"/>
              <a:round/>
              <a:headEnd len="sm" w="sm" type="none"/>
              <a:tailEnd len="sm" w="sm" type="none"/>
            </a:ln>
          </p:spPr>
        </p:cxnSp>
      </p:grpSp>
      <p:sp>
        <p:nvSpPr>
          <p:cNvPr id="165" name="Google Shape;165;p32"/>
          <p:cNvSpPr txBox="1"/>
          <p:nvPr/>
        </p:nvSpPr>
        <p:spPr>
          <a:xfrm>
            <a:off x="917550" y="3263900"/>
            <a:ext cx="1996200" cy="491100"/>
          </a:xfrm>
          <a:prstGeom prst="rect">
            <a:avLst/>
          </a:prstGeom>
          <a:noFill/>
          <a:ln>
            <a:noFill/>
          </a:ln>
        </p:spPr>
        <p:txBody>
          <a:bodyPr anchorCtr="0" anchor="t" bIns="0" lIns="0" spcFirstLastPara="1" rIns="0" wrap="square" tIns="0">
            <a:noAutofit/>
          </a:bodyPr>
          <a:lstStyle/>
          <a:p>
            <a:pPr indent="0" lvl="0" marL="0" marR="0" rtl="0" algn="ctr">
              <a:lnSpc>
                <a:spcPct val="130000"/>
              </a:lnSpc>
              <a:spcBef>
                <a:spcPts val="0"/>
              </a:spcBef>
              <a:spcAft>
                <a:spcPts val="0"/>
              </a:spcAft>
              <a:buClr>
                <a:schemeClr val="accent1"/>
              </a:buClr>
              <a:buSzPts val="1400"/>
              <a:buFont typeface="Noto Sans Symbols"/>
              <a:buNone/>
            </a:pPr>
            <a:br>
              <a:rPr b="1" i="0" lang="en" sz="1400" u="none" cap="none" strike="noStrike">
                <a:solidFill>
                  <a:srgbClr val="7F7F7F"/>
                </a:solidFill>
                <a:latin typeface="Roboto"/>
                <a:ea typeface="Roboto"/>
                <a:cs typeface="Roboto"/>
                <a:sym typeface="Roboto"/>
              </a:rPr>
            </a:br>
            <a:r>
              <a:rPr b="1" lang="en"/>
              <a:t>$6,500 Per Month each</a:t>
            </a:r>
            <a:r>
              <a:rPr b="1" lang="en" sz="1000">
                <a:solidFill>
                  <a:srgbClr val="7F7F7F"/>
                </a:solidFill>
                <a:latin typeface="Roboto"/>
                <a:ea typeface="Roboto"/>
                <a:cs typeface="Roboto"/>
                <a:sym typeface="Roboto"/>
              </a:rPr>
              <a:t> </a:t>
            </a:r>
            <a:endParaRPr b="0" i="0" sz="1050" u="none" cap="none" strike="noStrike">
              <a:solidFill>
                <a:srgbClr val="7F7F7F"/>
              </a:solidFill>
              <a:latin typeface="Roboto"/>
              <a:ea typeface="Roboto"/>
              <a:cs typeface="Roboto"/>
              <a:sym typeface="Roboto"/>
            </a:endParaRPr>
          </a:p>
        </p:txBody>
      </p:sp>
      <p:sp>
        <p:nvSpPr>
          <p:cNvPr id="166" name="Google Shape;166;p32"/>
          <p:cNvSpPr txBox="1"/>
          <p:nvPr/>
        </p:nvSpPr>
        <p:spPr>
          <a:xfrm>
            <a:off x="6473950" y="3538575"/>
            <a:ext cx="1996200" cy="237900"/>
          </a:xfrm>
          <a:prstGeom prst="rect">
            <a:avLst/>
          </a:prstGeom>
          <a:noFill/>
          <a:ln>
            <a:noFill/>
          </a:ln>
        </p:spPr>
        <p:txBody>
          <a:bodyPr anchorCtr="0" anchor="t" bIns="0" lIns="0" spcFirstLastPara="1" rIns="0" wrap="square" tIns="0">
            <a:noAutofit/>
          </a:bodyPr>
          <a:lstStyle/>
          <a:p>
            <a:pPr indent="0" lvl="0" marL="0" marR="0" rtl="0" algn="ctr">
              <a:lnSpc>
                <a:spcPct val="130000"/>
              </a:lnSpc>
              <a:spcBef>
                <a:spcPts val="0"/>
              </a:spcBef>
              <a:spcAft>
                <a:spcPts val="0"/>
              </a:spcAft>
              <a:buClr>
                <a:schemeClr val="accent3"/>
              </a:buClr>
              <a:buSzPts val="1400"/>
              <a:buFont typeface="Noto Sans Symbols"/>
              <a:buNone/>
            </a:pPr>
            <a:r>
              <a:rPr b="1" lang="en"/>
              <a:t>$4,000 per month each</a:t>
            </a:r>
            <a:br>
              <a:rPr b="1" i="0" lang="en" sz="1400" u="none" cap="none" strike="noStrike">
                <a:solidFill>
                  <a:srgbClr val="7F7F7F"/>
                </a:solidFill>
                <a:latin typeface="Roboto"/>
                <a:ea typeface="Roboto"/>
                <a:cs typeface="Roboto"/>
                <a:sym typeface="Roboto"/>
              </a:rPr>
            </a:br>
            <a:endParaRPr b="1" i="0" sz="1400" u="none" cap="none" strike="noStrike">
              <a:solidFill>
                <a:srgbClr val="7F7F7F"/>
              </a:solidFill>
              <a:latin typeface="Roboto"/>
              <a:ea typeface="Roboto"/>
              <a:cs typeface="Roboto"/>
              <a:sym typeface="Roboto"/>
            </a:endParaRPr>
          </a:p>
          <a:p>
            <a:pPr indent="0" lvl="0" marL="0" marR="0" rtl="0" algn="ctr">
              <a:lnSpc>
                <a:spcPct val="130000"/>
              </a:lnSpc>
              <a:spcBef>
                <a:spcPts val="0"/>
              </a:spcBef>
              <a:spcAft>
                <a:spcPts val="0"/>
              </a:spcAft>
              <a:buClr>
                <a:schemeClr val="accent3"/>
              </a:buClr>
              <a:buSzPts val="1400"/>
              <a:buFont typeface="Noto Sans Symbols"/>
              <a:buNone/>
            </a:pPr>
            <a:r>
              <a:t/>
            </a:r>
            <a:endParaRPr b="1" sz="1000">
              <a:solidFill>
                <a:srgbClr val="7F7F7F"/>
              </a:solidFill>
              <a:latin typeface="Roboto"/>
              <a:ea typeface="Roboto"/>
              <a:cs typeface="Roboto"/>
              <a:sym typeface="Roboto"/>
            </a:endParaRPr>
          </a:p>
          <a:p>
            <a:pPr indent="0" lvl="0" marL="0" marR="0" rtl="0" algn="l">
              <a:lnSpc>
                <a:spcPct val="130000"/>
              </a:lnSpc>
              <a:spcBef>
                <a:spcPts val="0"/>
              </a:spcBef>
              <a:spcAft>
                <a:spcPts val="0"/>
              </a:spcAft>
              <a:buClr>
                <a:schemeClr val="accent3"/>
              </a:buClr>
              <a:buSzPts val="1400"/>
              <a:buFont typeface="Noto Sans Symbols"/>
              <a:buNone/>
            </a:pPr>
            <a:r>
              <a:rPr b="1" lang="en" sz="1000">
                <a:solidFill>
                  <a:srgbClr val="7F7F7F"/>
                </a:solidFill>
                <a:latin typeface="Roboto"/>
                <a:ea typeface="Roboto"/>
                <a:cs typeface="Roboto"/>
                <a:sym typeface="Roboto"/>
              </a:rPr>
              <a:t>             </a:t>
            </a:r>
            <a:endParaRPr b="1" i="0" sz="1050" u="none" cap="none" strike="noStrike">
              <a:solidFill>
                <a:srgbClr val="7F7F7F"/>
              </a:solidFill>
              <a:latin typeface="Roboto"/>
              <a:ea typeface="Roboto"/>
              <a:cs typeface="Roboto"/>
              <a:sym typeface="Roboto"/>
            </a:endParaRPr>
          </a:p>
        </p:txBody>
      </p:sp>
      <p:sp>
        <p:nvSpPr>
          <p:cNvPr id="167" name="Google Shape;167;p32"/>
          <p:cNvSpPr/>
          <p:nvPr/>
        </p:nvSpPr>
        <p:spPr>
          <a:xfrm>
            <a:off x="7084927" y="1639924"/>
            <a:ext cx="539422" cy="559230"/>
          </a:xfrm>
          <a:custGeom>
            <a:rect b="b" l="l" r="r" t="t"/>
            <a:pathLst>
              <a:path extrusionOk="0" h="3299" w="3186">
                <a:moveTo>
                  <a:pt x="1333" y="347"/>
                </a:moveTo>
                <a:lnTo>
                  <a:pt x="1252" y="350"/>
                </a:lnTo>
                <a:lnTo>
                  <a:pt x="1173" y="361"/>
                </a:lnTo>
                <a:lnTo>
                  <a:pt x="1096" y="376"/>
                </a:lnTo>
                <a:lnTo>
                  <a:pt x="1022" y="398"/>
                </a:lnTo>
                <a:lnTo>
                  <a:pt x="950" y="425"/>
                </a:lnTo>
                <a:lnTo>
                  <a:pt x="881" y="458"/>
                </a:lnTo>
                <a:lnTo>
                  <a:pt x="815" y="495"/>
                </a:lnTo>
                <a:lnTo>
                  <a:pt x="752" y="538"/>
                </a:lnTo>
                <a:lnTo>
                  <a:pt x="692" y="584"/>
                </a:lnTo>
                <a:lnTo>
                  <a:pt x="636" y="636"/>
                </a:lnTo>
                <a:lnTo>
                  <a:pt x="586" y="692"/>
                </a:lnTo>
                <a:lnTo>
                  <a:pt x="538" y="750"/>
                </a:lnTo>
                <a:lnTo>
                  <a:pt x="496" y="813"/>
                </a:lnTo>
                <a:lnTo>
                  <a:pt x="458" y="879"/>
                </a:lnTo>
                <a:lnTo>
                  <a:pt x="426" y="949"/>
                </a:lnTo>
                <a:lnTo>
                  <a:pt x="398" y="1021"/>
                </a:lnTo>
                <a:lnTo>
                  <a:pt x="376" y="1096"/>
                </a:lnTo>
                <a:lnTo>
                  <a:pt x="361" y="1172"/>
                </a:lnTo>
                <a:lnTo>
                  <a:pt x="352" y="1251"/>
                </a:lnTo>
                <a:lnTo>
                  <a:pt x="348" y="1332"/>
                </a:lnTo>
                <a:lnTo>
                  <a:pt x="352" y="1412"/>
                </a:lnTo>
                <a:lnTo>
                  <a:pt x="361" y="1492"/>
                </a:lnTo>
                <a:lnTo>
                  <a:pt x="376" y="1568"/>
                </a:lnTo>
                <a:lnTo>
                  <a:pt x="398" y="1642"/>
                </a:lnTo>
                <a:lnTo>
                  <a:pt x="426" y="1714"/>
                </a:lnTo>
                <a:lnTo>
                  <a:pt x="458" y="1783"/>
                </a:lnTo>
                <a:lnTo>
                  <a:pt x="496" y="1849"/>
                </a:lnTo>
                <a:lnTo>
                  <a:pt x="538" y="1912"/>
                </a:lnTo>
                <a:lnTo>
                  <a:pt x="586" y="1972"/>
                </a:lnTo>
                <a:lnTo>
                  <a:pt x="636" y="2028"/>
                </a:lnTo>
                <a:lnTo>
                  <a:pt x="692" y="2079"/>
                </a:lnTo>
                <a:lnTo>
                  <a:pt x="752" y="2126"/>
                </a:lnTo>
                <a:lnTo>
                  <a:pt x="815" y="2169"/>
                </a:lnTo>
                <a:lnTo>
                  <a:pt x="881" y="2206"/>
                </a:lnTo>
                <a:lnTo>
                  <a:pt x="950" y="2239"/>
                </a:lnTo>
                <a:lnTo>
                  <a:pt x="1022" y="2266"/>
                </a:lnTo>
                <a:lnTo>
                  <a:pt x="1096" y="2288"/>
                </a:lnTo>
                <a:lnTo>
                  <a:pt x="1173" y="2303"/>
                </a:lnTo>
                <a:lnTo>
                  <a:pt x="1252" y="2313"/>
                </a:lnTo>
                <a:lnTo>
                  <a:pt x="1333" y="2316"/>
                </a:lnTo>
                <a:lnTo>
                  <a:pt x="1413" y="2313"/>
                </a:lnTo>
                <a:lnTo>
                  <a:pt x="1492" y="2303"/>
                </a:lnTo>
                <a:lnTo>
                  <a:pt x="1569" y="2288"/>
                </a:lnTo>
                <a:lnTo>
                  <a:pt x="1644" y="2266"/>
                </a:lnTo>
                <a:lnTo>
                  <a:pt x="1715" y="2239"/>
                </a:lnTo>
                <a:lnTo>
                  <a:pt x="1785" y="2206"/>
                </a:lnTo>
                <a:lnTo>
                  <a:pt x="1851" y="2169"/>
                </a:lnTo>
                <a:lnTo>
                  <a:pt x="1914" y="2126"/>
                </a:lnTo>
                <a:lnTo>
                  <a:pt x="1973" y="2079"/>
                </a:lnTo>
                <a:lnTo>
                  <a:pt x="2029" y="2028"/>
                </a:lnTo>
                <a:lnTo>
                  <a:pt x="2080" y="1972"/>
                </a:lnTo>
                <a:lnTo>
                  <a:pt x="2128" y="1912"/>
                </a:lnTo>
                <a:lnTo>
                  <a:pt x="2170" y="1849"/>
                </a:lnTo>
                <a:lnTo>
                  <a:pt x="2207" y="1783"/>
                </a:lnTo>
                <a:lnTo>
                  <a:pt x="2240" y="1714"/>
                </a:lnTo>
                <a:lnTo>
                  <a:pt x="2267" y="1642"/>
                </a:lnTo>
                <a:lnTo>
                  <a:pt x="2289" y="1568"/>
                </a:lnTo>
                <a:lnTo>
                  <a:pt x="2305" y="1492"/>
                </a:lnTo>
                <a:lnTo>
                  <a:pt x="2314" y="1412"/>
                </a:lnTo>
                <a:lnTo>
                  <a:pt x="2318" y="1332"/>
                </a:lnTo>
                <a:lnTo>
                  <a:pt x="2314" y="1251"/>
                </a:lnTo>
                <a:lnTo>
                  <a:pt x="2305" y="1172"/>
                </a:lnTo>
                <a:lnTo>
                  <a:pt x="2289" y="1096"/>
                </a:lnTo>
                <a:lnTo>
                  <a:pt x="2267" y="1021"/>
                </a:lnTo>
                <a:lnTo>
                  <a:pt x="2240" y="949"/>
                </a:lnTo>
                <a:lnTo>
                  <a:pt x="2207" y="879"/>
                </a:lnTo>
                <a:lnTo>
                  <a:pt x="2170" y="813"/>
                </a:lnTo>
                <a:lnTo>
                  <a:pt x="2128" y="750"/>
                </a:lnTo>
                <a:lnTo>
                  <a:pt x="2080" y="692"/>
                </a:lnTo>
                <a:lnTo>
                  <a:pt x="2029" y="636"/>
                </a:lnTo>
                <a:lnTo>
                  <a:pt x="1973" y="584"/>
                </a:lnTo>
                <a:lnTo>
                  <a:pt x="1914" y="538"/>
                </a:lnTo>
                <a:lnTo>
                  <a:pt x="1851" y="495"/>
                </a:lnTo>
                <a:lnTo>
                  <a:pt x="1785" y="458"/>
                </a:lnTo>
                <a:lnTo>
                  <a:pt x="1715" y="425"/>
                </a:lnTo>
                <a:lnTo>
                  <a:pt x="1644" y="398"/>
                </a:lnTo>
                <a:lnTo>
                  <a:pt x="1569" y="376"/>
                </a:lnTo>
                <a:lnTo>
                  <a:pt x="1492" y="361"/>
                </a:lnTo>
                <a:lnTo>
                  <a:pt x="1413" y="350"/>
                </a:lnTo>
                <a:lnTo>
                  <a:pt x="1333" y="347"/>
                </a:lnTo>
                <a:close/>
                <a:moveTo>
                  <a:pt x="1333" y="0"/>
                </a:moveTo>
                <a:lnTo>
                  <a:pt x="1423" y="3"/>
                </a:lnTo>
                <a:lnTo>
                  <a:pt x="1513" y="12"/>
                </a:lnTo>
                <a:lnTo>
                  <a:pt x="1601" y="27"/>
                </a:lnTo>
                <a:lnTo>
                  <a:pt x="1686" y="47"/>
                </a:lnTo>
                <a:lnTo>
                  <a:pt x="1770" y="73"/>
                </a:lnTo>
                <a:lnTo>
                  <a:pt x="1851" y="105"/>
                </a:lnTo>
                <a:lnTo>
                  <a:pt x="1930" y="141"/>
                </a:lnTo>
                <a:lnTo>
                  <a:pt x="2005" y="182"/>
                </a:lnTo>
                <a:lnTo>
                  <a:pt x="2077" y="228"/>
                </a:lnTo>
                <a:lnTo>
                  <a:pt x="2146" y="278"/>
                </a:lnTo>
                <a:lnTo>
                  <a:pt x="2212" y="332"/>
                </a:lnTo>
                <a:lnTo>
                  <a:pt x="2274" y="391"/>
                </a:lnTo>
                <a:lnTo>
                  <a:pt x="2333" y="452"/>
                </a:lnTo>
                <a:lnTo>
                  <a:pt x="2388" y="518"/>
                </a:lnTo>
                <a:lnTo>
                  <a:pt x="2437" y="588"/>
                </a:lnTo>
                <a:lnTo>
                  <a:pt x="2484" y="660"/>
                </a:lnTo>
                <a:lnTo>
                  <a:pt x="2524" y="736"/>
                </a:lnTo>
                <a:lnTo>
                  <a:pt x="2561" y="813"/>
                </a:lnTo>
                <a:lnTo>
                  <a:pt x="2592" y="895"/>
                </a:lnTo>
                <a:lnTo>
                  <a:pt x="2618" y="978"/>
                </a:lnTo>
                <a:lnTo>
                  <a:pt x="2638" y="1064"/>
                </a:lnTo>
                <a:lnTo>
                  <a:pt x="2653" y="1151"/>
                </a:lnTo>
                <a:lnTo>
                  <a:pt x="2662" y="1241"/>
                </a:lnTo>
                <a:lnTo>
                  <a:pt x="2665" y="1332"/>
                </a:lnTo>
                <a:lnTo>
                  <a:pt x="2663" y="1417"/>
                </a:lnTo>
                <a:lnTo>
                  <a:pt x="2655" y="1502"/>
                </a:lnTo>
                <a:lnTo>
                  <a:pt x="2641" y="1585"/>
                </a:lnTo>
                <a:lnTo>
                  <a:pt x="2623" y="1667"/>
                </a:lnTo>
                <a:lnTo>
                  <a:pt x="2598" y="1748"/>
                </a:lnTo>
                <a:lnTo>
                  <a:pt x="2570" y="1827"/>
                </a:lnTo>
                <a:lnTo>
                  <a:pt x="2536" y="1904"/>
                </a:lnTo>
                <a:lnTo>
                  <a:pt x="2497" y="1979"/>
                </a:lnTo>
                <a:lnTo>
                  <a:pt x="2454" y="2051"/>
                </a:lnTo>
                <a:lnTo>
                  <a:pt x="2405" y="2122"/>
                </a:lnTo>
                <a:lnTo>
                  <a:pt x="2353" y="2189"/>
                </a:lnTo>
                <a:lnTo>
                  <a:pt x="3137" y="3004"/>
                </a:lnTo>
                <a:lnTo>
                  <a:pt x="3158" y="3029"/>
                </a:lnTo>
                <a:lnTo>
                  <a:pt x="3173" y="3056"/>
                </a:lnTo>
                <a:lnTo>
                  <a:pt x="3182" y="3084"/>
                </a:lnTo>
                <a:lnTo>
                  <a:pt x="3186" y="3113"/>
                </a:lnTo>
                <a:lnTo>
                  <a:pt x="3186" y="3143"/>
                </a:lnTo>
                <a:lnTo>
                  <a:pt x="3180" y="3172"/>
                </a:lnTo>
                <a:lnTo>
                  <a:pt x="3169" y="3200"/>
                </a:lnTo>
                <a:lnTo>
                  <a:pt x="3154" y="3227"/>
                </a:lnTo>
                <a:lnTo>
                  <a:pt x="3133" y="3250"/>
                </a:lnTo>
                <a:lnTo>
                  <a:pt x="3113" y="3267"/>
                </a:lnTo>
                <a:lnTo>
                  <a:pt x="3090" y="3280"/>
                </a:lnTo>
                <a:lnTo>
                  <a:pt x="3065" y="3291"/>
                </a:lnTo>
                <a:lnTo>
                  <a:pt x="3040" y="3297"/>
                </a:lnTo>
                <a:lnTo>
                  <a:pt x="3013" y="3299"/>
                </a:lnTo>
                <a:lnTo>
                  <a:pt x="2985" y="3297"/>
                </a:lnTo>
                <a:lnTo>
                  <a:pt x="2958" y="3290"/>
                </a:lnTo>
                <a:lnTo>
                  <a:pt x="2932" y="3279"/>
                </a:lnTo>
                <a:lnTo>
                  <a:pt x="2909" y="3264"/>
                </a:lnTo>
                <a:lnTo>
                  <a:pt x="2888" y="3245"/>
                </a:lnTo>
                <a:lnTo>
                  <a:pt x="2096" y="2423"/>
                </a:lnTo>
                <a:lnTo>
                  <a:pt x="2028" y="2468"/>
                </a:lnTo>
                <a:lnTo>
                  <a:pt x="1957" y="2508"/>
                </a:lnTo>
                <a:lnTo>
                  <a:pt x="1884" y="2544"/>
                </a:lnTo>
                <a:lnTo>
                  <a:pt x="1810" y="2576"/>
                </a:lnTo>
                <a:lnTo>
                  <a:pt x="1734" y="2602"/>
                </a:lnTo>
                <a:lnTo>
                  <a:pt x="1655" y="2625"/>
                </a:lnTo>
                <a:lnTo>
                  <a:pt x="1577" y="2641"/>
                </a:lnTo>
                <a:lnTo>
                  <a:pt x="1497" y="2653"/>
                </a:lnTo>
                <a:lnTo>
                  <a:pt x="1415" y="2661"/>
                </a:lnTo>
                <a:lnTo>
                  <a:pt x="1333" y="2664"/>
                </a:lnTo>
                <a:lnTo>
                  <a:pt x="1242" y="2661"/>
                </a:lnTo>
                <a:lnTo>
                  <a:pt x="1152" y="2651"/>
                </a:lnTo>
                <a:lnTo>
                  <a:pt x="1064" y="2637"/>
                </a:lnTo>
                <a:lnTo>
                  <a:pt x="979" y="2616"/>
                </a:lnTo>
                <a:lnTo>
                  <a:pt x="895" y="2590"/>
                </a:lnTo>
                <a:lnTo>
                  <a:pt x="815" y="2559"/>
                </a:lnTo>
                <a:lnTo>
                  <a:pt x="736" y="2523"/>
                </a:lnTo>
                <a:lnTo>
                  <a:pt x="661" y="2481"/>
                </a:lnTo>
                <a:lnTo>
                  <a:pt x="588" y="2436"/>
                </a:lnTo>
                <a:lnTo>
                  <a:pt x="519" y="2385"/>
                </a:lnTo>
                <a:lnTo>
                  <a:pt x="453" y="2332"/>
                </a:lnTo>
                <a:lnTo>
                  <a:pt x="391" y="2273"/>
                </a:lnTo>
                <a:lnTo>
                  <a:pt x="333" y="2211"/>
                </a:lnTo>
                <a:lnTo>
                  <a:pt x="278" y="2145"/>
                </a:lnTo>
                <a:lnTo>
                  <a:pt x="228" y="2076"/>
                </a:lnTo>
                <a:lnTo>
                  <a:pt x="183" y="2003"/>
                </a:lnTo>
                <a:lnTo>
                  <a:pt x="141" y="1928"/>
                </a:lnTo>
                <a:lnTo>
                  <a:pt x="105" y="1849"/>
                </a:lnTo>
                <a:lnTo>
                  <a:pt x="74" y="1769"/>
                </a:lnTo>
                <a:lnTo>
                  <a:pt x="48" y="1685"/>
                </a:lnTo>
                <a:lnTo>
                  <a:pt x="28" y="1600"/>
                </a:lnTo>
                <a:lnTo>
                  <a:pt x="12" y="1512"/>
                </a:lnTo>
                <a:lnTo>
                  <a:pt x="3" y="1423"/>
                </a:lnTo>
                <a:lnTo>
                  <a:pt x="0" y="1332"/>
                </a:lnTo>
                <a:lnTo>
                  <a:pt x="3" y="1241"/>
                </a:lnTo>
                <a:lnTo>
                  <a:pt x="12" y="1151"/>
                </a:lnTo>
                <a:lnTo>
                  <a:pt x="28" y="1064"/>
                </a:lnTo>
                <a:lnTo>
                  <a:pt x="48" y="978"/>
                </a:lnTo>
                <a:lnTo>
                  <a:pt x="74" y="895"/>
                </a:lnTo>
                <a:lnTo>
                  <a:pt x="105" y="813"/>
                </a:lnTo>
                <a:lnTo>
                  <a:pt x="141" y="736"/>
                </a:lnTo>
                <a:lnTo>
                  <a:pt x="183" y="660"/>
                </a:lnTo>
                <a:lnTo>
                  <a:pt x="228" y="588"/>
                </a:lnTo>
                <a:lnTo>
                  <a:pt x="278" y="518"/>
                </a:lnTo>
                <a:lnTo>
                  <a:pt x="333" y="452"/>
                </a:lnTo>
                <a:lnTo>
                  <a:pt x="391" y="391"/>
                </a:lnTo>
                <a:lnTo>
                  <a:pt x="453" y="332"/>
                </a:lnTo>
                <a:lnTo>
                  <a:pt x="519" y="278"/>
                </a:lnTo>
                <a:lnTo>
                  <a:pt x="588" y="228"/>
                </a:lnTo>
                <a:lnTo>
                  <a:pt x="661" y="182"/>
                </a:lnTo>
                <a:lnTo>
                  <a:pt x="736" y="141"/>
                </a:lnTo>
                <a:lnTo>
                  <a:pt x="815" y="105"/>
                </a:lnTo>
                <a:lnTo>
                  <a:pt x="895" y="73"/>
                </a:lnTo>
                <a:lnTo>
                  <a:pt x="979" y="47"/>
                </a:lnTo>
                <a:lnTo>
                  <a:pt x="1064" y="27"/>
                </a:lnTo>
                <a:lnTo>
                  <a:pt x="1152" y="12"/>
                </a:lnTo>
                <a:lnTo>
                  <a:pt x="1242" y="3"/>
                </a:lnTo>
                <a:lnTo>
                  <a:pt x="1333" y="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Roboto"/>
              <a:ea typeface="Roboto"/>
              <a:cs typeface="Roboto"/>
              <a:sym typeface="Roboto"/>
            </a:endParaRPr>
          </a:p>
        </p:txBody>
      </p:sp>
      <p:pic>
        <p:nvPicPr>
          <p:cNvPr id="168" name="Google Shape;168;p32"/>
          <p:cNvPicPr preferRelativeResize="0"/>
          <p:nvPr/>
        </p:nvPicPr>
        <p:blipFill>
          <a:blip r:embed="rId3">
            <a:alphaModFix/>
          </a:blip>
          <a:stretch>
            <a:fillRect/>
          </a:stretch>
        </p:blipFill>
        <p:spPr>
          <a:xfrm>
            <a:off x="933200" y="1027375"/>
            <a:ext cx="1848150" cy="744925"/>
          </a:xfrm>
          <a:prstGeom prst="rect">
            <a:avLst/>
          </a:prstGeom>
          <a:noFill/>
          <a:ln>
            <a:noFill/>
          </a:ln>
        </p:spPr>
      </p:pic>
      <p:pic>
        <p:nvPicPr>
          <p:cNvPr id="169" name="Google Shape;169;p32"/>
          <p:cNvPicPr preferRelativeResize="0"/>
          <p:nvPr/>
        </p:nvPicPr>
        <p:blipFill>
          <a:blip r:embed="rId4">
            <a:alphaModFix/>
          </a:blip>
          <a:stretch>
            <a:fillRect/>
          </a:stretch>
        </p:blipFill>
        <p:spPr>
          <a:xfrm>
            <a:off x="819625" y="2410615"/>
            <a:ext cx="2091300" cy="744937"/>
          </a:xfrm>
          <a:prstGeom prst="rect">
            <a:avLst/>
          </a:prstGeom>
          <a:noFill/>
          <a:ln>
            <a:noFill/>
          </a:ln>
        </p:spPr>
      </p:pic>
      <p:pic>
        <p:nvPicPr>
          <p:cNvPr id="170" name="Google Shape;170;p32"/>
          <p:cNvPicPr preferRelativeResize="0"/>
          <p:nvPr/>
        </p:nvPicPr>
        <p:blipFill rotWithShape="1">
          <a:blip r:embed="rId5">
            <a:alphaModFix/>
          </a:blip>
          <a:srcRect b="7179" l="12108" r="12821" t="8161"/>
          <a:stretch/>
        </p:blipFill>
        <p:spPr>
          <a:xfrm>
            <a:off x="917550" y="1810775"/>
            <a:ext cx="1879450" cy="559225"/>
          </a:xfrm>
          <a:prstGeom prst="rect">
            <a:avLst/>
          </a:prstGeom>
          <a:noFill/>
          <a:ln>
            <a:noFill/>
          </a:ln>
        </p:spPr>
      </p:pic>
      <p:pic>
        <p:nvPicPr>
          <p:cNvPr id="171" name="Google Shape;171;p32"/>
          <p:cNvPicPr preferRelativeResize="0"/>
          <p:nvPr/>
        </p:nvPicPr>
        <p:blipFill>
          <a:blip r:embed="rId6">
            <a:alphaModFix/>
          </a:blip>
          <a:stretch>
            <a:fillRect/>
          </a:stretch>
        </p:blipFill>
        <p:spPr>
          <a:xfrm>
            <a:off x="3170450" y="1257925"/>
            <a:ext cx="2857500" cy="744925"/>
          </a:xfrm>
          <a:prstGeom prst="rect">
            <a:avLst/>
          </a:prstGeom>
          <a:noFill/>
          <a:ln>
            <a:noFill/>
          </a:ln>
        </p:spPr>
      </p:pic>
      <p:pic>
        <p:nvPicPr>
          <p:cNvPr id="172" name="Google Shape;172;p32"/>
          <p:cNvPicPr preferRelativeResize="0"/>
          <p:nvPr/>
        </p:nvPicPr>
        <p:blipFill>
          <a:blip r:embed="rId7">
            <a:alphaModFix/>
          </a:blip>
          <a:stretch>
            <a:fillRect/>
          </a:stretch>
        </p:blipFill>
        <p:spPr>
          <a:xfrm>
            <a:off x="3132625" y="2199149"/>
            <a:ext cx="2857500" cy="841550"/>
          </a:xfrm>
          <a:prstGeom prst="rect">
            <a:avLst/>
          </a:prstGeom>
          <a:noFill/>
          <a:ln>
            <a:noFill/>
          </a:ln>
        </p:spPr>
      </p:pic>
      <p:pic>
        <p:nvPicPr>
          <p:cNvPr id="173" name="Google Shape;173;p32"/>
          <p:cNvPicPr preferRelativeResize="0"/>
          <p:nvPr/>
        </p:nvPicPr>
        <p:blipFill>
          <a:blip r:embed="rId8">
            <a:alphaModFix/>
          </a:blip>
          <a:stretch>
            <a:fillRect/>
          </a:stretch>
        </p:blipFill>
        <p:spPr>
          <a:xfrm>
            <a:off x="6071725" y="1343275"/>
            <a:ext cx="3072275" cy="981425"/>
          </a:xfrm>
          <a:prstGeom prst="rect">
            <a:avLst/>
          </a:prstGeom>
          <a:noFill/>
          <a:ln>
            <a:noFill/>
          </a:ln>
        </p:spPr>
      </p:pic>
      <p:pic>
        <p:nvPicPr>
          <p:cNvPr id="174" name="Google Shape;174;p32"/>
          <p:cNvPicPr preferRelativeResize="0"/>
          <p:nvPr/>
        </p:nvPicPr>
        <p:blipFill>
          <a:blip r:embed="rId9">
            <a:alphaModFix/>
          </a:blip>
          <a:stretch>
            <a:fillRect/>
          </a:stretch>
        </p:blipFill>
        <p:spPr>
          <a:xfrm>
            <a:off x="6211825" y="2370000"/>
            <a:ext cx="2752725" cy="7449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8" name="Shape 178"/>
        <p:cNvGrpSpPr/>
        <p:nvPr/>
      </p:nvGrpSpPr>
      <p:grpSpPr>
        <a:xfrm>
          <a:off x="0" y="0"/>
          <a:ext cx="0" cy="0"/>
          <a:chOff x="0" y="0"/>
          <a:chExt cx="0" cy="0"/>
        </a:xfrm>
      </p:grpSpPr>
      <p:sp>
        <p:nvSpPr>
          <p:cNvPr id="179" name="Google Shape;179;p33"/>
          <p:cNvSpPr txBox="1"/>
          <p:nvPr>
            <p:ph type="title"/>
          </p:nvPr>
        </p:nvSpPr>
        <p:spPr>
          <a:xfrm>
            <a:off x="381000" y="341325"/>
            <a:ext cx="8368500" cy="4920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Clr>
                <a:srgbClr val="7F7F7F"/>
              </a:buClr>
              <a:buSzPts val="3200"/>
              <a:buFont typeface="Roboto"/>
              <a:buNone/>
            </a:pPr>
            <a:r>
              <a:rPr b="1" lang="en">
                <a:solidFill>
                  <a:srgbClr val="000000"/>
                </a:solidFill>
                <a:latin typeface="Arial"/>
                <a:ea typeface="Arial"/>
                <a:cs typeface="Arial"/>
                <a:sym typeface="Arial"/>
              </a:rPr>
              <a:t>ProMX^4 Dealers</a:t>
            </a:r>
            <a:endParaRPr b="1">
              <a:solidFill>
                <a:srgbClr val="000000"/>
              </a:solidFill>
              <a:latin typeface="Arial"/>
              <a:ea typeface="Arial"/>
              <a:cs typeface="Arial"/>
              <a:sym typeface="Arial"/>
            </a:endParaRPr>
          </a:p>
        </p:txBody>
      </p:sp>
      <p:sp>
        <p:nvSpPr>
          <p:cNvPr id="180" name="Google Shape;180;p33"/>
          <p:cNvSpPr/>
          <p:nvPr/>
        </p:nvSpPr>
        <p:spPr>
          <a:xfrm>
            <a:off x="381000" y="1814926"/>
            <a:ext cx="2667000" cy="2373900"/>
          </a:xfrm>
          <a:prstGeom prst="roundRect">
            <a:avLst>
              <a:gd fmla="val 2440" name="adj"/>
            </a:avLst>
          </a:prstGeom>
          <a:solidFill>
            <a:schemeClr val="accent1"/>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Roboto"/>
              <a:ea typeface="Roboto"/>
              <a:cs typeface="Roboto"/>
              <a:sym typeface="Roboto"/>
            </a:endParaRPr>
          </a:p>
        </p:txBody>
      </p:sp>
      <p:sp>
        <p:nvSpPr>
          <p:cNvPr id="181" name="Google Shape;181;p33"/>
          <p:cNvSpPr txBox="1"/>
          <p:nvPr/>
        </p:nvSpPr>
        <p:spPr>
          <a:xfrm>
            <a:off x="381000" y="2508801"/>
            <a:ext cx="2495400" cy="129240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Clr>
                <a:schemeClr val="lt1"/>
              </a:buClr>
              <a:buSzPts val="1200"/>
              <a:buFont typeface="Noto Sans Symbols"/>
              <a:buNone/>
            </a:pPr>
            <a:br>
              <a:rPr b="0" i="0" lang="en" sz="1000" u="none" cap="none" strike="noStrike">
                <a:solidFill>
                  <a:schemeClr val="lt1"/>
                </a:solidFill>
                <a:latin typeface="Roboto"/>
                <a:ea typeface="Roboto"/>
                <a:cs typeface="Roboto"/>
                <a:sym typeface="Roboto"/>
              </a:rPr>
            </a:br>
            <a:r>
              <a:rPr b="0" i="0" lang="en" sz="1000" u="none" cap="none" strike="noStrike">
                <a:solidFill>
                  <a:schemeClr val="lt1"/>
                </a:solidFill>
                <a:latin typeface="Roboto"/>
                <a:ea typeface="Roboto"/>
                <a:cs typeface="Roboto"/>
                <a:sym typeface="Roboto"/>
              </a:rPr>
              <a:t>ProMX^4 Dea</a:t>
            </a:r>
            <a:r>
              <a:rPr lang="en" sz="1000">
                <a:solidFill>
                  <a:schemeClr val="lt1"/>
                </a:solidFill>
                <a:latin typeface="Roboto"/>
                <a:ea typeface="Roboto"/>
                <a:cs typeface="Roboto"/>
                <a:sym typeface="Roboto"/>
              </a:rPr>
              <a:t>lers </a:t>
            </a:r>
            <a:endParaRPr sz="1000">
              <a:solidFill>
                <a:schemeClr val="lt1"/>
              </a:solidFill>
              <a:latin typeface="Roboto"/>
              <a:ea typeface="Roboto"/>
              <a:cs typeface="Roboto"/>
              <a:sym typeface="Roboto"/>
            </a:endParaRPr>
          </a:p>
          <a:p>
            <a:pPr indent="0" lvl="0" marL="0" marR="0" rtl="0" algn="ctr">
              <a:lnSpc>
                <a:spcPct val="150000"/>
              </a:lnSpc>
              <a:spcBef>
                <a:spcPts val="0"/>
              </a:spcBef>
              <a:spcAft>
                <a:spcPts val="0"/>
              </a:spcAft>
              <a:buClr>
                <a:schemeClr val="lt1"/>
              </a:buClr>
              <a:buSzPts val="1200"/>
              <a:buFont typeface="Noto Sans Symbols"/>
              <a:buNone/>
            </a:pPr>
            <a:r>
              <a:rPr b="1" lang="en" sz="1300">
                <a:solidFill>
                  <a:schemeClr val="lt1"/>
                </a:solidFill>
                <a:latin typeface="Roboto"/>
                <a:ea typeface="Roboto"/>
                <a:cs typeface="Roboto"/>
                <a:sym typeface="Roboto"/>
              </a:rPr>
              <a:t>A Dealer Owned Compan</a:t>
            </a:r>
            <a:r>
              <a:rPr b="1" i="0" lang="en" sz="1300" u="none" cap="none" strike="noStrike">
                <a:solidFill>
                  <a:schemeClr val="lt1"/>
                </a:solidFill>
                <a:latin typeface="Roboto"/>
                <a:ea typeface="Roboto"/>
                <a:cs typeface="Roboto"/>
                <a:sym typeface="Roboto"/>
              </a:rPr>
              <a:t>y</a:t>
            </a:r>
            <a:endParaRPr b="1" i="0" sz="1800" u="none" cap="none" strike="noStrike">
              <a:solidFill>
                <a:srgbClr val="000000"/>
              </a:solidFill>
            </a:endParaRPr>
          </a:p>
        </p:txBody>
      </p:sp>
      <p:sp>
        <p:nvSpPr>
          <p:cNvPr id="182" name="Google Shape;182;p33"/>
          <p:cNvSpPr txBox="1"/>
          <p:nvPr/>
        </p:nvSpPr>
        <p:spPr>
          <a:xfrm>
            <a:off x="2547300" y="877100"/>
            <a:ext cx="4452000" cy="42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        </a:t>
            </a:r>
            <a:r>
              <a:rPr b="1" lang="en" sz="1300">
                <a:solidFill>
                  <a:srgbClr val="666666"/>
                </a:solidFill>
              </a:rPr>
              <a:t>Technologies  Created by Dealers for Dealers</a:t>
            </a:r>
            <a:endParaRPr b="1" sz="1300">
              <a:solidFill>
                <a:srgbClr val="666666"/>
              </a:solidFill>
            </a:endParaRPr>
          </a:p>
        </p:txBody>
      </p:sp>
      <p:sp>
        <p:nvSpPr>
          <p:cNvPr id="183" name="Google Shape;183;p33"/>
          <p:cNvSpPr/>
          <p:nvPr/>
        </p:nvSpPr>
        <p:spPr>
          <a:xfrm>
            <a:off x="6177750" y="1814926"/>
            <a:ext cx="2667000" cy="2373900"/>
          </a:xfrm>
          <a:prstGeom prst="roundRect">
            <a:avLst>
              <a:gd fmla="val 2440" name="adj"/>
            </a:avLst>
          </a:prstGeom>
          <a:solidFill>
            <a:schemeClr val="accent1"/>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sz="1000">
              <a:solidFill>
                <a:schemeClr val="accent2"/>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800"/>
              <a:buFont typeface="Arial"/>
              <a:buNone/>
            </a:pPr>
            <a:r>
              <a:t/>
            </a:r>
            <a:endParaRPr sz="1000">
              <a:solidFill>
                <a:schemeClr val="accent2"/>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800"/>
              <a:buFont typeface="Arial"/>
              <a:buNone/>
            </a:pPr>
            <a:r>
              <a:t/>
            </a:r>
            <a:endParaRPr sz="1000">
              <a:solidFill>
                <a:schemeClr val="accent2"/>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800"/>
              <a:buFont typeface="Arial"/>
              <a:buNone/>
            </a:pPr>
            <a:r>
              <a:t/>
            </a:r>
            <a:endParaRPr sz="1000">
              <a:solidFill>
                <a:schemeClr val="accent2"/>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800"/>
              <a:buFont typeface="Arial"/>
              <a:buNone/>
            </a:pPr>
            <a:r>
              <a:t/>
            </a:r>
            <a:endParaRPr sz="1000">
              <a:solidFill>
                <a:schemeClr val="accent2"/>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800"/>
              <a:buFont typeface="Arial"/>
              <a:buNone/>
            </a:pPr>
            <a:r>
              <a:rPr b="1" lang="en" sz="1300">
                <a:solidFill>
                  <a:schemeClr val="lt1"/>
                </a:solidFill>
                <a:latin typeface="Roboto"/>
                <a:ea typeface="Roboto"/>
                <a:cs typeface="Roboto"/>
                <a:sym typeface="Roboto"/>
              </a:rPr>
              <a:t>Dealers Become Their Own Customers and Partake Of The Profits</a:t>
            </a:r>
            <a:endParaRPr b="1" i="0" sz="1300" u="none" cap="none" strike="noStrike">
              <a:solidFill>
                <a:schemeClr val="lt1"/>
              </a:solidFill>
              <a:latin typeface="Roboto"/>
              <a:ea typeface="Roboto"/>
              <a:cs typeface="Roboto"/>
              <a:sym typeface="Roboto"/>
            </a:endParaRPr>
          </a:p>
        </p:txBody>
      </p:sp>
      <p:sp>
        <p:nvSpPr>
          <p:cNvPr id="184" name="Google Shape;184;p33"/>
          <p:cNvSpPr/>
          <p:nvPr/>
        </p:nvSpPr>
        <p:spPr>
          <a:xfrm>
            <a:off x="3342125" y="1787701"/>
            <a:ext cx="2667000" cy="2373900"/>
          </a:xfrm>
          <a:prstGeom prst="roundRect">
            <a:avLst>
              <a:gd fmla="val 2440" name="adj"/>
            </a:avLst>
          </a:prstGeom>
          <a:solidFill>
            <a:schemeClr val="accent1"/>
          </a:solidFill>
          <a:ln>
            <a:noFill/>
          </a:ln>
        </p:spPr>
        <p:txBody>
          <a:bodyPr anchorCtr="0" anchor="t" bIns="45700" lIns="91425" spcFirstLastPara="1" rIns="91425" wrap="square" tIns="45700">
            <a:noAutofit/>
          </a:bodyPr>
          <a:lstStyle/>
          <a:p>
            <a:pPr indent="0" lvl="0" marL="0" rtl="0" algn="ctr">
              <a:lnSpc>
                <a:spcPct val="150000"/>
              </a:lnSpc>
              <a:spcBef>
                <a:spcPts val="0"/>
              </a:spcBef>
              <a:spcAft>
                <a:spcPts val="0"/>
              </a:spcAft>
              <a:buClr>
                <a:schemeClr val="lt1"/>
              </a:buClr>
              <a:buSzPts val="1200"/>
              <a:buFont typeface="Noto Sans Symbols"/>
              <a:buNone/>
            </a:pPr>
            <a:r>
              <a:t/>
            </a:r>
            <a:endParaRPr sz="900">
              <a:solidFill>
                <a:schemeClr val="lt1"/>
              </a:solidFill>
              <a:latin typeface="Roboto"/>
              <a:ea typeface="Roboto"/>
              <a:cs typeface="Roboto"/>
              <a:sym typeface="Roboto"/>
            </a:endParaRPr>
          </a:p>
          <a:p>
            <a:pPr indent="0" lvl="0" marL="0" rtl="0" algn="ctr">
              <a:lnSpc>
                <a:spcPct val="150000"/>
              </a:lnSpc>
              <a:spcBef>
                <a:spcPts val="0"/>
              </a:spcBef>
              <a:spcAft>
                <a:spcPts val="0"/>
              </a:spcAft>
              <a:buClr>
                <a:schemeClr val="lt1"/>
              </a:buClr>
              <a:buSzPts val="1200"/>
              <a:buFont typeface="Noto Sans Symbols"/>
              <a:buNone/>
            </a:pPr>
            <a:r>
              <a:t/>
            </a:r>
            <a:endParaRPr sz="900">
              <a:solidFill>
                <a:schemeClr val="lt1"/>
              </a:solidFill>
              <a:latin typeface="Roboto"/>
              <a:ea typeface="Roboto"/>
              <a:cs typeface="Roboto"/>
              <a:sym typeface="Roboto"/>
            </a:endParaRPr>
          </a:p>
          <a:p>
            <a:pPr indent="0" lvl="0" marL="0" rtl="0" algn="ctr">
              <a:lnSpc>
                <a:spcPct val="150000"/>
              </a:lnSpc>
              <a:spcBef>
                <a:spcPts val="0"/>
              </a:spcBef>
              <a:spcAft>
                <a:spcPts val="0"/>
              </a:spcAft>
              <a:buClr>
                <a:schemeClr val="lt1"/>
              </a:buClr>
              <a:buSzPts val="1200"/>
              <a:buFont typeface="Noto Sans Symbols"/>
              <a:buNone/>
            </a:pPr>
            <a:r>
              <a:t/>
            </a:r>
            <a:endParaRPr sz="900">
              <a:solidFill>
                <a:schemeClr val="lt1"/>
              </a:solidFill>
              <a:latin typeface="Roboto"/>
              <a:ea typeface="Roboto"/>
              <a:cs typeface="Roboto"/>
              <a:sym typeface="Roboto"/>
            </a:endParaRPr>
          </a:p>
          <a:p>
            <a:pPr indent="0" lvl="0" marL="0" rtl="0" algn="l">
              <a:lnSpc>
                <a:spcPct val="150000"/>
              </a:lnSpc>
              <a:spcBef>
                <a:spcPts val="0"/>
              </a:spcBef>
              <a:spcAft>
                <a:spcPts val="0"/>
              </a:spcAft>
              <a:buClr>
                <a:schemeClr val="lt1"/>
              </a:buClr>
              <a:buSzPts val="1200"/>
              <a:buFont typeface="Noto Sans Symbols"/>
              <a:buNone/>
            </a:pPr>
            <a:r>
              <a:t/>
            </a:r>
            <a:endParaRPr sz="900">
              <a:solidFill>
                <a:schemeClr val="lt1"/>
              </a:solidFill>
              <a:latin typeface="Roboto"/>
              <a:ea typeface="Roboto"/>
              <a:cs typeface="Roboto"/>
              <a:sym typeface="Roboto"/>
            </a:endParaRPr>
          </a:p>
          <a:p>
            <a:pPr indent="0" lvl="0" marL="0" rtl="0" algn="ctr">
              <a:lnSpc>
                <a:spcPct val="150000"/>
              </a:lnSpc>
              <a:spcBef>
                <a:spcPts val="0"/>
              </a:spcBef>
              <a:spcAft>
                <a:spcPts val="0"/>
              </a:spcAft>
              <a:buClr>
                <a:schemeClr val="lt1"/>
              </a:buClr>
              <a:buSzPts val="1200"/>
              <a:buFont typeface="Noto Sans Symbols"/>
              <a:buNone/>
            </a:pPr>
            <a:r>
              <a:rPr lang="en" sz="900">
                <a:solidFill>
                  <a:schemeClr val="lt1"/>
                </a:solidFill>
                <a:latin typeface="Roboto"/>
                <a:ea typeface="Roboto"/>
                <a:cs typeface="Roboto"/>
                <a:sym typeface="Roboto"/>
              </a:rPr>
              <a:t>     </a:t>
            </a:r>
            <a:r>
              <a:rPr b="1" lang="en" sz="1300">
                <a:solidFill>
                  <a:schemeClr val="lt1"/>
                </a:solidFill>
                <a:latin typeface="Roboto"/>
                <a:ea typeface="Roboto"/>
                <a:cs typeface="Roboto"/>
                <a:sym typeface="Roboto"/>
              </a:rPr>
              <a:t>Develops Solutions Currently Used By Dealers</a:t>
            </a:r>
            <a:r>
              <a:rPr lang="en" sz="900">
                <a:solidFill>
                  <a:schemeClr val="lt1"/>
                </a:solidFill>
                <a:latin typeface="Roboto"/>
                <a:ea typeface="Roboto"/>
                <a:cs typeface="Roboto"/>
                <a:sym typeface="Roboto"/>
              </a:rPr>
              <a:t> </a:t>
            </a:r>
            <a:endParaRPr b="0" i="0" sz="1800" u="none" cap="none" strike="noStrike">
              <a:solidFill>
                <a:schemeClr val="dk1"/>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8" name="Shape 188"/>
        <p:cNvGrpSpPr/>
        <p:nvPr/>
      </p:nvGrpSpPr>
      <p:grpSpPr>
        <a:xfrm>
          <a:off x="0" y="0"/>
          <a:ext cx="0" cy="0"/>
          <a:chOff x="0" y="0"/>
          <a:chExt cx="0" cy="0"/>
        </a:xfrm>
      </p:grpSpPr>
      <p:sp>
        <p:nvSpPr>
          <p:cNvPr id="189" name="Google Shape;189;p34"/>
          <p:cNvSpPr txBox="1"/>
          <p:nvPr>
            <p:ph idx="1" type="body"/>
          </p:nvPr>
        </p:nvSpPr>
        <p:spPr>
          <a:xfrm>
            <a:off x="381000" y="814450"/>
            <a:ext cx="8368500" cy="3612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1600"/>
              </a:spcAft>
              <a:buClr>
                <a:srgbClr val="7F7F7F"/>
              </a:buClr>
              <a:buSzPts val="1200"/>
              <a:buNone/>
            </a:pPr>
            <a:r>
              <a:rPr lang="en"/>
              <a:t>                                                                                               </a:t>
            </a:r>
            <a:r>
              <a:rPr b="1" lang="en">
                <a:latin typeface="Arial"/>
                <a:ea typeface="Arial"/>
                <a:cs typeface="Arial"/>
                <a:sym typeface="Arial"/>
              </a:rPr>
              <a:t>First Product</a:t>
            </a:r>
            <a:r>
              <a:rPr lang="en"/>
              <a:t> </a:t>
            </a:r>
            <a:endParaRPr/>
          </a:p>
        </p:txBody>
      </p:sp>
      <p:sp>
        <p:nvSpPr>
          <p:cNvPr id="190" name="Google Shape;190;p34"/>
          <p:cNvSpPr txBox="1"/>
          <p:nvPr>
            <p:ph type="title"/>
          </p:nvPr>
        </p:nvSpPr>
        <p:spPr>
          <a:xfrm>
            <a:off x="381000" y="341323"/>
            <a:ext cx="8368500" cy="4254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Clr>
                <a:srgbClr val="7F7F7F"/>
              </a:buClr>
              <a:buSzPts val="3200"/>
              <a:buFont typeface="Roboto"/>
              <a:buNone/>
            </a:pPr>
            <a:r>
              <a:rPr b="1" lang="en">
                <a:solidFill>
                  <a:srgbClr val="000000"/>
                </a:solidFill>
                <a:latin typeface="Arial"/>
                <a:ea typeface="Arial"/>
                <a:cs typeface="Arial"/>
                <a:sym typeface="Arial"/>
              </a:rPr>
              <a:t>ProMX^4 Dealer</a:t>
            </a:r>
            <a:endParaRPr b="1">
              <a:solidFill>
                <a:srgbClr val="000000"/>
              </a:solidFill>
              <a:latin typeface="Arial"/>
              <a:ea typeface="Arial"/>
              <a:cs typeface="Arial"/>
              <a:sym typeface="Arial"/>
            </a:endParaRPr>
          </a:p>
        </p:txBody>
      </p:sp>
      <p:grpSp>
        <p:nvGrpSpPr>
          <p:cNvPr id="191" name="Google Shape;191;p34"/>
          <p:cNvGrpSpPr/>
          <p:nvPr/>
        </p:nvGrpSpPr>
        <p:grpSpPr>
          <a:xfrm>
            <a:off x="2812734" y="1738718"/>
            <a:ext cx="1114951" cy="2336858"/>
            <a:chOff x="2979178" y="1775507"/>
            <a:chExt cx="1114951" cy="2336858"/>
          </a:xfrm>
        </p:grpSpPr>
        <p:grpSp>
          <p:nvGrpSpPr>
            <p:cNvPr id="192" name="Google Shape;192;p34"/>
            <p:cNvGrpSpPr/>
            <p:nvPr/>
          </p:nvGrpSpPr>
          <p:grpSpPr>
            <a:xfrm>
              <a:off x="2979178" y="1775507"/>
              <a:ext cx="1114951" cy="2336858"/>
              <a:chOff x="2719062" y="1949392"/>
              <a:chExt cx="1219192" cy="2336858"/>
            </a:xfrm>
          </p:grpSpPr>
          <p:grpSp>
            <p:nvGrpSpPr>
              <p:cNvPr id="193" name="Google Shape;193;p34"/>
              <p:cNvGrpSpPr/>
              <p:nvPr/>
            </p:nvGrpSpPr>
            <p:grpSpPr>
              <a:xfrm flipH="1">
                <a:off x="2719062" y="1949392"/>
                <a:ext cx="1219192" cy="533400"/>
                <a:chOff x="1676400" y="1733550"/>
                <a:chExt cx="1600200" cy="533400"/>
              </a:xfrm>
            </p:grpSpPr>
            <p:cxnSp>
              <p:nvCxnSpPr>
                <p:cNvPr id="194" name="Google Shape;194;p34"/>
                <p:cNvCxnSpPr/>
                <p:nvPr/>
              </p:nvCxnSpPr>
              <p:spPr>
                <a:xfrm>
                  <a:off x="1676400" y="1733550"/>
                  <a:ext cx="1066800" cy="0"/>
                </a:xfrm>
                <a:prstGeom prst="straightConnector1">
                  <a:avLst/>
                </a:prstGeom>
                <a:noFill/>
                <a:ln cap="rnd" cmpd="sng" w="19050">
                  <a:solidFill>
                    <a:srgbClr val="D8D8D8"/>
                  </a:solidFill>
                  <a:prstDash val="solid"/>
                  <a:round/>
                  <a:headEnd len="sm" w="sm" type="none"/>
                  <a:tailEnd len="sm" w="sm" type="none"/>
                </a:ln>
              </p:spPr>
            </p:cxnSp>
            <p:cxnSp>
              <p:nvCxnSpPr>
                <p:cNvPr id="195" name="Google Shape;195;p34"/>
                <p:cNvCxnSpPr/>
                <p:nvPr/>
              </p:nvCxnSpPr>
              <p:spPr>
                <a:xfrm>
                  <a:off x="2743200" y="1733550"/>
                  <a:ext cx="533400" cy="533400"/>
                </a:xfrm>
                <a:prstGeom prst="straightConnector1">
                  <a:avLst/>
                </a:prstGeom>
                <a:noFill/>
                <a:ln cap="rnd" cmpd="sng" w="19050">
                  <a:solidFill>
                    <a:srgbClr val="D8D8D8"/>
                  </a:solidFill>
                  <a:prstDash val="solid"/>
                  <a:round/>
                  <a:headEnd len="sm" w="sm" type="none"/>
                  <a:tailEnd len="sm" w="sm" type="none"/>
                </a:ln>
              </p:spPr>
            </p:cxnSp>
          </p:grpSp>
          <p:grpSp>
            <p:nvGrpSpPr>
              <p:cNvPr id="196" name="Google Shape;196;p34"/>
              <p:cNvGrpSpPr/>
              <p:nvPr/>
            </p:nvGrpSpPr>
            <p:grpSpPr>
              <a:xfrm rot="10800000">
                <a:off x="2719062" y="3752850"/>
                <a:ext cx="1219192" cy="533400"/>
                <a:chOff x="1676400" y="1733550"/>
                <a:chExt cx="1600200" cy="533400"/>
              </a:xfrm>
            </p:grpSpPr>
            <p:cxnSp>
              <p:nvCxnSpPr>
                <p:cNvPr id="197" name="Google Shape;197;p34"/>
                <p:cNvCxnSpPr/>
                <p:nvPr/>
              </p:nvCxnSpPr>
              <p:spPr>
                <a:xfrm>
                  <a:off x="1676400" y="1733550"/>
                  <a:ext cx="1066800" cy="0"/>
                </a:xfrm>
                <a:prstGeom prst="straightConnector1">
                  <a:avLst/>
                </a:prstGeom>
                <a:noFill/>
                <a:ln cap="rnd" cmpd="sng" w="19050">
                  <a:solidFill>
                    <a:srgbClr val="D8D8D8"/>
                  </a:solidFill>
                  <a:prstDash val="solid"/>
                  <a:round/>
                  <a:headEnd len="sm" w="sm" type="none"/>
                  <a:tailEnd len="sm" w="sm" type="none"/>
                </a:ln>
              </p:spPr>
            </p:cxnSp>
            <p:cxnSp>
              <p:nvCxnSpPr>
                <p:cNvPr id="198" name="Google Shape;198;p34"/>
                <p:cNvCxnSpPr/>
                <p:nvPr/>
              </p:nvCxnSpPr>
              <p:spPr>
                <a:xfrm>
                  <a:off x="2743200" y="1733550"/>
                  <a:ext cx="533400" cy="533400"/>
                </a:xfrm>
                <a:prstGeom prst="straightConnector1">
                  <a:avLst/>
                </a:prstGeom>
                <a:noFill/>
                <a:ln cap="rnd" cmpd="sng" w="19050">
                  <a:solidFill>
                    <a:srgbClr val="D8D8D8"/>
                  </a:solidFill>
                  <a:prstDash val="solid"/>
                  <a:round/>
                  <a:headEnd len="sm" w="sm" type="none"/>
                  <a:tailEnd len="sm" w="sm" type="none"/>
                </a:ln>
              </p:spPr>
            </p:cxnSp>
          </p:grpSp>
        </p:grpSp>
        <p:cxnSp>
          <p:nvCxnSpPr>
            <p:cNvPr id="199" name="Google Shape;199;p34"/>
            <p:cNvCxnSpPr/>
            <p:nvPr/>
          </p:nvCxnSpPr>
          <p:spPr>
            <a:xfrm rot="10800000">
              <a:off x="3171860" y="2943937"/>
              <a:ext cx="922200" cy="0"/>
            </a:xfrm>
            <a:prstGeom prst="straightConnector1">
              <a:avLst/>
            </a:prstGeom>
            <a:noFill/>
            <a:ln cap="rnd" cmpd="sng" w="19050">
              <a:solidFill>
                <a:srgbClr val="D8D8D8"/>
              </a:solidFill>
              <a:prstDash val="solid"/>
              <a:round/>
              <a:headEnd len="sm" w="sm" type="none"/>
              <a:tailEnd len="sm" w="sm" type="none"/>
            </a:ln>
          </p:spPr>
        </p:cxnSp>
      </p:grpSp>
      <p:sp>
        <p:nvSpPr>
          <p:cNvPr id="200" name="Google Shape;200;p34"/>
          <p:cNvSpPr/>
          <p:nvPr/>
        </p:nvSpPr>
        <p:spPr>
          <a:xfrm>
            <a:off x="4072638" y="1289798"/>
            <a:ext cx="913614" cy="913614"/>
          </a:xfrm>
          <a:custGeom>
            <a:rect b="b" l="l" r="r" t="t"/>
            <a:pathLst>
              <a:path extrusionOk="0" h="845939" w="845939">
                <a:moveTo>
                  <a:pt x="0" y="422970"/>
                </a:moveTo>
                <a:cubicBezTo>
                  <a:pt x="0" y="189370"/>
                  <a:pt x="189370" y="0"/>
                  <a:pt x="422970" y="0"/>
                </a:cubicBezTo>
                <a:cubicBezTo>
                  <a:pt x="656570" y="0"/>
                  <a:pt x="845940" y="189370"/>
                  <a:pt x="845940" y="422970"/>
                </a:cubicBezTo>
                <a:cubicBezTo>
                  <a:pt x="845940" y="656570"/>
                  <a:pt x="656570" y="845940"/>
                  <a:pt x="422970" y="845940"/>
                </a:cubicBezTo>
                <a:cubicBezTo>
                  <a:pt x="189370" y="845940"/>
                  <a:pt x="0" y="656570"/>
                  <a:pt x="0" y="422970"/>
                </a:cubicBezTo>
                <a:close/>
              </a:path>
            </a:pathLst>
          </a:custGeom>
          <a:solidFill>
            <a:schemeClr val="accent1"/>
          </a:solidFill>
          <a:ln>
            <a:noFill/>
          </a:ln>
        </p:spPr>
        <p:txBody>
          <a:bodyPr anchorCtr="0" anchor="ctr" bIns="145475" lIns="145475" spcFirstLastPara="1" rIns="145475" wrap="square" tIns="145475">
            <a:noAutofit/>
          </a:bodyPr>
          <a:lstStyle/>
          <a:p>
            <a:pPr indent="0" lvl="0" marL="0" marR="0" rtl="0" algn="ctr">
              <a:lnSpc>
                <a:spcPct val="90000"/>
              </a:lnSpc>
              <a:spcBef>
                <a:spcPts val="0"/>
              </a:spcBef>
              <a:spcAft>
                <a:spcPts val="0"/>
              </a:spcAft>
              <a:buNone/>
            </a:pPr>
            <a:r>
              <a:t/>
            </a:r>
            <a:endParaRPr sz="1700">
              <a:solidFill>
                <a:schemeClr val="lt1"/>
              </a:solidFill>
              <a:latin typeface="Roboto"/>
              <a:ea typeface="Roboto"/>
              <a:cs typeface="Roboto"/>
              <a:sym typeface="Roboto"/>
            </a:endParaRPr>
          </a:p>
        </p:txBody>
      </p:sp>
      <p:sp>
        <p:nvSpPr>
          <p:cNvPr id="201" name="Google Shape;201;p34"/>
          <p:cNvSpPr/>
          <p:nvPr/>
        </p:nvSpPr>
        <p:spPr>
          <a:xfrm>
            <a:off x="4335070" y="1552231"/>
            <a:ext cx="387841" cy="387841"/>
          </a:xfrm>
          <a:custGeom>
            <a:rect b="b" l="l" r="r" t="t"/>
            <a:pathLst>
              <a:path extrusionOk="0" h="256" w="256">
                <a:moveTo>
                  <a:pt x="222" y="154"/>
                </a:moveTo>
                <a:cubicBezTo>
                  <a:pt x="220" y="162"/>
                  <a:pt x="217" y="169"/>
                  <a:pt x="213" y="176"/>
                </a:cubicBezTo>
                <a:cubicBezTo>
                  <a:pt x="213" y="177"/>
                  <a:pt x="234" y="203"/>
                  <a:pt x="221" y="215"/>
                </a:cubicBezTo>
                <a:cubicBezTo>
                  <a:pt x="215" y="222"/>
                  <a:pt x="215" y="222"/>
                  <a:pt x="215" y="222"/>
                </a:cubicBezTo>
                <a:cubicBezTo>
                  <a:pt x="205" y="231"/>
                  <a:pt x="182" y="216"/>
                  <a:pt x="176" y="212"/>
                </a:cubicBezTo>
                <a:cubicBezTo>
                  <a:pt x="169" y="217"/>
                  <a:pt x="161" y="220"/>
                  <a:pt x="152" y="222"/>
                </a:cubicBezTo>
                <a:cubicBezTo>
                  <a:pt x="154" y="222"/>
                  <a:pt x="154" y="222"/>
                  <a:pt x="154" y="222"/>
                </a:cubicBezTo>
                <a:cubicBezTo>
                  <a:pt x="154" y="222"/>
                  <a:pt x="150" y="256"/>
                  <a:pt x="131" y="256"/>
                </a:cubicBezTo>
                <a:cubicBezTo>
                  <a:pt x="125" y="256"/>
                  <a:pt x="125" y="256"/>
                  <a:pt x="125" y="256"/>
                </a:cubicBezTo>
                <a:cubicBezTo>
                  <a:pt x="111" y="256"/>
                  <a:pt x="103" y="227"/>
                  <a:pt x="102" y="221"/>
                </a:cubicBezTo>
                <a:cubicBezTo>
                  <a:pt x="94" y="219"/>
                  <a:pt x="86" y="216"/>
                  <a:pt x="79" y="211"/>
                </a:cubicBezTo>
                <a:cubicBezTo>
                  <a:pt x="80" y="213"/>
                  <a:pt x="80" y="213"/>
                  <a:pt x="80" y="213"/>
                </a:cubicBezTo>
                <a:cubicBezTo>
                  <a:pt x="80" y="213"/>
                  <a:pt x="53" y="234"/>
                  <a:pt x="40" y="221"/>
                </a:cubicBezTo>
                <a:cubicBezTo>
                  <a:pt x="35" y="216"/>
                  <a:pt x="35" y="216"/>
                  <a:pt x="35" y="216"/>
                </a:cubicBezTo>
                <a:cubicBezTo>
                  <a:pt x="25" y="206"/>
                  <a:pt x="41" y="180"/>
                  <a:pt x="44" y="175"/>
                </a:cubicBezTo>
                <a:cubicBezTo>
                  <a:pt x="40" y="169"/>
                  <a:pt x="37" y="162"/>
                  <a:pt x="35" y="154"/>
                </a:cubicBezTo>
                <a:cubicBezTo>
                  <a:pt x="29" y="153"/>
                  <a:pt x="0" y="145"/>
                  <a:pt x="0" y="131"/>
                </a:cubicBezTo>
                <a:cubicBezTo>
                  <a:pt x="0" y="125"/>
                  <a:pt x="0" y="125"/>
                  <a:pt x="0" y="125"/>
                </a:cubicBezTo>
                <a:cubicBezTo>
                  <a:pt x="0" y="108"/>
                  <a:pt x="28" y="103"/>
                  <a:pt x="35" y="102"/>
                </a:cubicBezTo>
                <a:cubicBezTo>
                  <a:pt x="37" y="94"/>
                  <a:pt x="40" y="87"/>
                  <a:pt x="44" y="80"/>
                </a:cubicBezTo>
                <a:cubicBezTo>
                  <a:pt x="41" y="76"/>
                  <a:pt x="24" y="50"/>
                  <a:pt x="34" y="40"/>
                </a:cubicBezTo>
                <a:cubicBezTo>
                  <a:pt x="40" y="35"/>
                  <a:pt x="40" y="35"/>
                  <a:pt x="40" y="35"/>
                </a:cubicBezTo>
                <a:cubicBezTo>
                  <a:pt x="51" y="23"/>
                  <a:pt x="75" y="39"/>
                  <a:pt x="80" y="43"/>
                </a:cubicBezTo>
                <a:cubicBezTo>
                  <a:pt x="87" y="39"/>
                  <a:pt x="94" y="36"/>
                  <a:pt x="102" y="34"/>
                </a:cubicBezTo>
                <a:cubicBezTo>
                  <a:pt x="104" y="27"/>
                  <a:pt x="112" y="0"/>
                  <a:pt x="125" y="0"/>
                </a:cubicBezTo>
                <a:cubicBezTo>
                  <a:pt x="131" y="0"/>
                  <a:pt x="131" y="0"/>
                  <a:pt x="131" y="0"/>
                </a:cubicBezTo>
                <a:cubicBezTo>
                  <a:pt x="147" y="0"/>
                  <a:pt x="153" y="26"/>
                  <a:pt x="154" y="34"/>
                </a:cubicBezTo>
                <a:cubicBezTo>
                  <a:pt x="162" y="36"/>
                  <a:pt x="169" y="39"/>
                  <a:pt x="176" y="43"/>
                </a:cubicBezTo>
                <a:cubicBezTo>
                  <a:pt x="182" y="39"/>
                  <a:pt x="206" y="24"/>
                  <a:pt x="216" y="34"/>
                </a:cubicBezTo>
                <a:cubicBezTo>
                  <a:pt x="222" y="40"/>
                  <a:pt x="222" y="40"/>
                  <a:pt x="222" y="40"/>
                </a:cubicBezTo>
                <a:cubicBezTo>
                  <a:pt x="233" y="51"/>
                  <a:pt x="217" y="74"/>
                  <a:pt x="213" y="80"/>
                </a:cubicBezTo>
                <a:cubicBezTo>
                  <a:pt x="217" y="87"/>
                  <a:pt x="220" y="94"/>
                  <a:pt x="222" y="102"/>
                </a:cubicBezTo>
                <a:cubicBezTo>
                  <a:pt x="224" y="102"/>
                  <a:pt x="256" y="107"/>
                  <a:pt x="256" y="125"/>
                </a:cubicBezTo>
                <a:cubicBezTo>
                  <a:pt x="256" y="131"/>
                  <a:pt x="256" y="131"/>
                  <a:pt x="256" y="131"/>
                </a:cubicBezTo>
                <a:cubicBezTo>
                  <a:pt x="256" y="144"/>
                  <a:pt x="229" y="152"/>
                  <a:pt x="222" y="154"/>
                </a:cubicBezTo>
                <a:moveTo>
                  <a:pt x="128" y="56"/>
                </a:moveTo>
                <a:cubicBezTo>
                  <a:pt x="88" y="56"/>
                  <a:pt x="56" y="88"/>
                  <a:pt x="56" y="128"/>
                </a:cubicBezTo>
                <a:cubicBezTo>
                  <a:pt x="56" y="168"/>
                  <a:pt x="88" y="200"/>
                  <a:pt x="128" y="200"/>
                </a:cubicBezTo>
                <a:cubicBezTo>
                  <a:pt x="168" y="200"/>
                  <a:pt x="200" y="168"/>
                  <a:pt x="200" y="128"/>
                </a:cubicBezTo>
                <a:cubicBezTo>
                  <a:pt x="200" y="88"/>
                  <a:pt x="168" y="56"/>
                  <a:pt x="128" y="56"/>
                </a:cubicBezTo>
                <a:moveTo>
                  <a:pt x="128" y="176"/>
                </a:moveTo>
                <a:cubicBezTo>
                  <a:pt x="101" y="176"/>
                  <a:pt x="80" y="155"/>
                  <a:pt x="80" y="128"/>
                </a:cubicBezTo>
                <a:cubicBezTo>
                  <a:pt x="80" y="101"/>
                  <a:pt x="101" y="80"/>
                  <a:pt x="128" y="80"/>
                </a:cubicBezTo>
                <a:cubicBezTo>
                  <a:pt x="155" y="80"/>
                  <a:pt x="176" y="101"/>
                  <a:pt x="176" y="128"/>
                </a:cubicBezTo>
                <a:cubicBezTo>
                  <a:pt x="176" y="155"/>
                  <a:pt x="155" y="176"/>
                  <a:pt x="128" y="176"/>
                </a:cubicBezTo>
                <a:moveTo>
                  <a:pt x="128" y="104"/>
                </a:moveTo>
                <a:cubicBezTo>
                  <a:pt x="115" y="104"/>
                  <a:pt x="104" y="115"/>
                  <a:pt x="104" y="128"/>
                </a:cubicBezTo>
                <a:cubicBezTo>
                  <a:pt x="104" y="141"/>
                  <a:pt x="115" y="152"/>
                  <a:pt x="128" y="152"/>
                </a:cubicBezTo>
                <a:cubicBezTo>
                  <a:pt x="141" y="152"/>
                  <a:pt x="152" y="141"/>
                  <a:pt x="152" y="128"/>
                </a:cubicBezTo>
                <a:cubicBezTo>
                  <a:pt x="152" y="115"/>
                  <a:pt x="141" y="104"/>
                  <a:pt x="128" y="104"/>
                </a:cubicBezTo>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Roboto"/>
              <a:ea typeface="Roboto"/>
              <a:cs typeface="Roboto"/>
              <a:sym typeface="Roboto"/>
            </a:endParaRPr>
          </a:p>
        </p:txBody>
      </p:sp>
      <p:sp>
        <p:nvSpPr>
          <p:cNvPr id="202" name="Google Shape;202;p34"/>
          <p:cNvSpPr txBox="1"/>
          <p:nvPr/>
        </p:nvSpPr>
        <p:spPr>
          <a:xfrm>
            <a:off x="5119037" y="1492173"/>
            <a:ext cx="3567900" cy="576300"/>
          </a:xfrm>
          <a:prstGeom prst="rect">
            <a:avLst/>
          </a:prstGeom>
          <a:noFill/>
          <a:ln>
            <a:noFill/>
          </a:ln>
        </p:spPr>
        <p:txBody>
          <a:bodyPr anchorCtr="0" anchor="ctr" bIns="0" lIns="0" spcFirstLastPara="1" rIns="0" wrap="square" tIns="0">
            <a:noAutofit/>
          </a:bodyPr>
          <a:lstStyle/>
          <a:p>
            <a:pPr indent="0" lvl="0" marL="0" marR="0" rtl="0" algn="l">
              <a:lnSpc>
                <a:spcPct val="120000"/>
              </a:lnSpc>
              <a:spcBef>
                <a:spcPts val="0"/>
              </a:spcBef>
              <a:spcAft>
                <a:spcPts val="0"/>
              </a:spcAft>
              <a:buClr>
                <a:schemeClr val="accent1"/>
              </a:buClr>
              <a:buSzPts val="1200"/>
              <a:buFont typeface="Noto Sans Symbols"/>
              <a:buNone/>
            </a:pPr>
            <a:r>
              <a:rPr b="1" lang="en" sz="1200">
                <a:solidFill>
                  <a:schemeClr val="accent2"/>
                </a:solidFill>
                <a:latin typeface="Roboto"/>
                <a:ea typeface="Roboto"/>
                <a:cs typeface="Roboto"/>
                <a:sym typeface="Roboto"/>
              </a:rPr>
              <a:t>A High Performing Algorithm</a:t>
            </a:r>
            <a:r>
              <a:rPr b="1" lang="en" sz="1200">
                <a:solidFill>
                  <a:schemeClr val="accent1"/>
                </a:solidFill>
                <a:latin typeface="Roboto"/>
                <a:ea typeface="Roboto"/>
                <a:cs typeface="Roboto"/>
                <a:sym typeface="Roboto"/>
              </a:rPr>
              <a:t> </a:t>
            </a:r>
            <a:br>
              <a:rPr b="1" lang="en" sz="1051">
                <a:solidFill>
                  <a:srgbClr val="7F7F7F"/>
                </a:solidFill>
                <a:latin typeface="Roboto"/>
                <a:ea typeface="Roboto"/>
                <a:cs typeface="Roboto"/>
                <a:sym typeface="Roboto"/>
              </a:rPr>
            </a:br>
            <a:r>
              <a:rPr lang="en" sz="1000">
                <a:solidFill>
                  <a:srgbClr val="7F7F7F"/>
                </a:solidFill>
                <a:latin typeface="Roboto"/>
                <a:ea typeface="Roboto"/>
                <a:cs typeface="Roboto"/>
                <a:sym typeface="Roboto"/>
              </a:rPr>
              <a:t>Identifies In Market Buyers near your Business </a:t>
            </a:r>
            <a:endParaRPr/>
          </a:p>
        </p:txBody>
      </p:sp>
      <p:sp>
        <p:nvSpPr>
          <p:cNvPr id="203" name="Google Shape;203;p34"/>
          <p:cNvSpPr/>
          <p:nvPr/>
        </p:nvSpPr>
        <p:spPr>
          <a:xfrm>
            <a:off x="4072638" y="2450796"/>
            <a:ext cx="913614" cy="913614"/>
          </a:xfrm>
          <a:custGeom>
            <a:rect b="b" l="l" r="r" t="t"/>
            <a:pathLst>
              <a:path extrusionOk="0" h="845939" w="845939">
                <a:moveTo>
                  <a:pt x="0" y="422970"/>
                </a:moveTo>
                <a:cubicBezTo>
                  <a:pt x="0" y="189370"/>
                  <a:pt x="189370" y="0"/>
                  <a:pt x="422970" y="0"/>
                </a:cubicBezTo>
                <a:cubicBezTo>
                  <a:pt x="656570" y="0"/>
                  <a:pt x="845940" y="189370"/>
                  <a:pt x="845940" y="422970"/>
                </a:cubicBezTo>
                <a:cubicBezTo>
                  <a:pt x="845940" y="656570"/>
                  <a:pt x="656570" y="845940"/>
                  <a:pt x="422970" y="845940"/>
                </a:cubicBezTo>
                <a:cubicBezTo>
                  <a:pt x="189370" y="845940"/>
                  <a:pt x="0" y="656570"/>
                  <a:pt x="0" y="422970"/>
                </a:cubicBezTo>
                <a:close/>
              </a:path>
            </a:pathLst>
          </a:custGeom>
          <a:solidFill>
            <a:schemeClr val="accent2"/>
          </a:solidFill>
          <a:ln>
            <a:noFill/>
          </a:ln>
        </p:spPr>
        <p:txBody>
          <a:bodyPr anchorCtr="0" anchor="ctr" bIns="145475" lIns="145475" spcFirstLastPara="1" rIns="145475" wrap="square" tIns="145475">
            <a:noAutofit/>
          </a:bodyPr>
          <a:lstStyle/>
          <a:p>
            <a:pPr indent="0" lvl="0" marL="0" marR="0" rtl="0" algn="ctr">
              <a:lnSpc>
                <a:spcPct val="90000"/>
              </a:lnSpc>
              <a:spcBef>
                <a:spcPts val="0"/>
              </a:spcBef>
              <a:spcAft>
                <a:spcPts val="0"/>
              </a:spcAft>
              <a:buNone/>
            </a:pPr>
            <a:r>
              <a:t/>
            </a:r>
            <a:endParaRPr sz="1700">
              <a:solidFill>
                <a:schemeClr val="lt1"/>
              </a:solidFill>
              <a:latin typeface="Roboto"/>
              <a:ea typeface="Roboto"/>
              <a:cs typeface="Roboto"/>
              <a:sym typeface="Roboto"/>
            </a:endParaRPr>
          </a:p>
        </p:txBody>
      </p:sp>
      <p:sp>
        <p:nvSpPr>
          <p:cNvPr id="204" name="Google Shape;204;p34"/>
          <p:cNvSpPr/>
          <p:nvPr/>
        </p:nvSpPr>
        <p:spPr>
          <a:xfrm>
            <a:off x="4342471" y="2726550"/>
            <a:ext cx="373039" cy="361196"/>
          </a:xfrm>
          <a:custGeom>
            <a:rect b="b" l="l" r="r" t="t"/>
            <a:pathLst>
              <a:path extrusionOk="0" h="248" w="256">
                <a:moveTo>
                  <a:pt x="256" y="236"/>
                </a:moveTo>
                <a:cubicBezTo>
                  <a:pt x="256" y="236"/>
                  <a:pt x="256" y="236"/>
                  <a:pt x="256" y="236"/>
                </a:cubicBezTo>
                <a:cubicBezTo>
                  <a:pt x="256" y="243"/>
                  <a:pt x="251" y="248"/>
                  <a:pt x="244" y="248"/>
                </a:cubicBezTo>
                <a:cubicBezTo>
                  <a:pt x="12" y="248"/>
                  <a:pt x="12" y="248"/>
                  <a:pt x="12" y="248"/>
                </a:cubicBezTo>
                <a:cubicBezTo>
                  <a:pt x="5" y="248"/>
                  <a:pt x="0" y="243"/>
                  <a:pt x="0" y="236"/>
                </a:cubicBezTo>
                <a:cubicBezTo>
                  <a:pt x="0" y="236"/>
                  <a:pt x="0" y="236"/>
                  <a:pt x="0" y="236"/>
                </a:cubicBezTo>
                <a:cubicBezTo>
                  <a:pt x="0" y="236"/>
                  <a:pt x="0" y="236"/>
                  <a:pt x="0" y="236"/>
                </a:cubicBezTo>
                <a:cubicBezTo>
                  <a:pt x="0" y="236"/>
                  <a:pt x="0" y="192"/>
                  <a:pt x="32" y="176"/>
                </a:cubicBezTo>
                <a:cubicBezTo>
                  <a:pt x="52" y="166"/>
                  <a:pt x="44" y="174"/>
                  <a:pt x="69" y="164"/>
                </a:cubicBezTo>
                <a:cubicBezTo>
                  <a:pt x="94" y="154"/>
                  <a:pt x="100" y="150"/>
                  <a:pt x="100" y="150"/>
                </a:cubicBezTo>
                <a:cubicBezTo>
                  <a:pt x="100" y="127"/>
                  <a:pt x="100" y="127"/>
                  <a:pt x="100" y="127"/>
                </a:cubicBezTo>
                <a:cubicBezTo>
                  <a:pt x="100" y="127"/>
                  <a:pt x="91" y="119"/>
                  <a:pt x="88" y="97"/>
                </a:cubicBezTo>
                <a:cubicBezTo>
                  <a:pt x="82" y="99"/>
                  <a:pt x="80" y="90"/>
                  <a:pt x="80" y="85"/>
                </a:cubicBezTo>
                <a:cubicBezTo>
                  <a:pt x="80" y="80"/>
                  <a:pt x="77" y="63"/>
                  <a:pt x="84" y="65"/>
                </a:cubicBezTo>
                <a:cubicBezTo>
                  <a:pt x="82" y="54"/>
                  <a:pt x="81" y="44"/>
                  <a:pt x="82" y="39"/>
                </a:cubicBezTo>
                <a:cubicBezTo>
                  <a:pt x="83" y="21"/>
                  <a:pt x="101" y="1"/>
                  <a:pt x="128" y="0"/>
                </a:cubicBezTo>
                <a:cubicBezTo>
                  <a:pt x="160" y="1"/>
                  <a:pt x="173" y="21"/>
                  <a:pt x="175" y="39"/>
                </a:cubicBezTo>
                <a:cubicBezTo>
                  <a:pt x="175" y="44"/>
                  <a:pt x="174" y="54"/>
                  <a:pt x="172" y="65"/>
                </a:cubicBezTo>
                <a:cubicBezTo>
                  <a:pt x="180" y="63"/>
                  <a:pt x="177" y="80"/>
                  <a:pt x="176" y="85"/>
                </a:cubicBezTo>
                <a:cubicBezTo>
                  <a:pt x="176" y="90"/>
                  <a:pt x="174" y="99"/>
                  <a:pt x="168" y="97"/>
                </a:cubicBezTo>
                <a:cubicBezTo>
                  <a:pt x="165" y="119"/>
                  <a:pt x="156" y="126"/>
                  <a:pt x="156" y="126"/>
                </a:cubicBezTo>
                <a:cubicBezTo>
                  <a:pt x="156" y="150"/>
                  <a:pt x="156" y="150"/>
                  <a:pt x="156" y="150"/>
                </a:cubicBezTo>
                <a:cubicBezTo>
                  <a:pt x="156" y="150"/>
                  <a:pt x="162" y="153"/>
                  <a:pt x="187" y="164"/>
                </a:cubicBezTo>
                <a:cubicBezTo>
                  <a:pt x="212" y="174"/>
                  <a:pt x="204" y="166"/>
                  <a:pt x="224" y="176"/>
                </a:cubicBezTo>
                <a:cubicBezTo>
                  <a:pt x="256" y="192"/>
                  <a:pt x="256" y="236"/>
                  <a:pt x="256" y="23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Roboto"/>
              <a:ea typeface="Roboto"/>
              <a:cs typeface="Roboto"/>
              <a:sym typeface="Roboto"/>
            </a:endParaRPr>
          </a:p>
        </p:txBody>
      </p:sp>
      <p:sp>
        <p:nvSpPr>
          <p:cNvPr id="205" name="Google Shape;205;p34"/>
          <p:cNvSpPr txBox="1"/>
          <p:nvPr/>
        </p:nvSpPr>
        <p:spPr>
          <a:xfrm>
            <a:off x="5162300" y="2618950"/>
            <a:ext cx="3524700" cy="576300"/>
          </a:xfrm>
          <a:prstGeom prst="rect">
            <a:avLst/>
          </a:prstGeom>
          <a:noFill/>
          <a:ln>
            <a:noFill/>
          </a:ln>
        </p:spPr>
        <p:txBody>
          <a:bodyPr anchorCtr="0" anchor="ctr" bIns="0" lIns="0" spcFirstLastPara="1" rIns="0" wrap="square" tIns="0">
            <a:noAutofit/>
          </a:bodyPr>
          <a:lstStyle/>
          <a:p>
            <a:pPr indent="0" lvl="0" marL="0" marR="0" rtl="0" algn="l">
              <a:lnSpc>
                <a:spcPct val="120000"/>
              </a:lnSpc>
              <a:spcBef>
                <a:spcPts val="0"/>
              </a:spcBef>
              <a:spcAft>
                <a:spcPts val="0"/>
              </a:spcAft>
              <a:buClr>
                <a:schemeClr val="accent2"/>
              </a:buClr>
              <a:buSzPts val="1200"/>
              <a:buFont typeface="Noto Sans Symbols"/>
              <a:buNone/>
            </a:pPr>
            <a:r>
              <a:rPr b="1" lang="en" sz="1200">
                <a:solidFill>
                  <a:schemeClr val="accent2"/>
                </a:solidFill>
                <a:latin typeface="Roboto"/>
                <a:ea typeface="Roboto"/>
                <a:cs typeface="Roboto"/>
                <a:sym typeface="Roboto"/>
              </a:rPr>
              <a:t> Easy to Use Visual Interface</a:t>
            </a:r>
            <a:br>
              <a:rPr b="1" lang="en" sz="1051">
                <a:solidFill>
                  <a:srgbClr val="7F7F7F"/>
                </a:solidFill>
                <a:latin typeface="Roboto"/>
                <a:ea typeface="Roboto"/>
                <a:cs typeface="Roboto"/>
                <a:sym typeface="Roboto"/>
              </a:rPr>
            </a:br>
            <a:r>
              <a:rPr b="1" lang="en" sz="1051">
                <a:solidFill>
                  <a:srgbClr val="7F7F7F"/>
                </a:solidFill>
                <a:latin typeface="Roboto"/>
                <a:ea typeface="Roboto"/>
                <a:cs typeface="Roboto"/>
                <a:sym typeface="Roboto"/>
              </a:rPr>
              <a:t> </a:t>
            </a:r>
            <a:r>
              <a:rPr lang="en" sz="1000">
                <a:solidFill>
                  <a:srgbClr val="7F7F7F"/>
                </a:solidFill>
                <a:latin typeface="Roboto"/>
                <a:ea typeface="Roboto"/>
                <a:cs typeface="Roboto"/>
                <a:sym typeface="Roboto"/>
              </a:rPr>
              <a:t>Allows Dealer To See Potential Customers and Creates the Opportunity to prospect Directly To Them</a:t>
            </a:r>
            <a:endParaRPr sz="1000">
              <a:solidFill>
                <a:srgbClr val="7F7F7F"/>
              </a:solidFill>
              <a:latin typeface="Roboto"/>
              <a:ea typeface="Roboto"/>
              <a:cs typeface="Roboto"/>
              <a:sym typeface="Roboto"/>
            </a:endParaRPr>
          </a:p>
        </p:txBody>
      </p:sp>
      <p:sp>
        <p:nvSpPr>
          <p:cNvPr id="206" name="Google Shape;206;p34"/>
          <p:cNvSpPr/>
          <p:nvPr/>
        </p:nvSpPr>
        <p:spPr>
          <a:xfrm>
            <a:off x="4072638" y="3577583"/>
            <a:ext cx="913614" cy="913614"/>
          </a:xfrm>
          <a:custGeom>
            <a:rect b="b" l="l" r="r" t="t"/>
            <a:pathLst>
              <a:path extrusionOk="0" h="845939" w="845939">
                <a:moveTo>
                  <a:pt x="0" y="422970"/>
                </a:moveTo>
                <a:cubicBezTo>
                  <a:pt x="0" y="189370"/>
                  <a:pt x="189370" y="0"/>
                  <a:pt x="422970" y="0"/>
                </a:cubicBezTo>
                <a:cubicBezTo>
                  <a:pt x="656570" y="0"/>
                  <a:pt x="845940" y="189370"/>
                  <a:pt x="845940" y="422970"/>
                </a:cubicBezTo>
                <a:cubicBezTo>
                  <a:pt x="845940" y="656570"/>
                  <a:pt x="656570" y="845940"/>
                  <a:pt x="422970" y="845940"/>
                </a:cubicBezTo>
                <a:cubicBezTo>
                  <a:pt x="189370" y="845940"/>
                  <a:pt x="0" y="656570"/>
                  <a:pt x="0" y="422970"/>
                </a:cubicBezTo>
                <a:close/>
              </a:path>
            </a:pathLst>
          </a:custGeom>
          <a:solidFill>
            <a:schemeClr val="accent3"/>
          </a:solidFill>
          <a:ln>
            <a:noFill/>
          </a:ln>
        </p:spPr>
        <p:txBody>
          <a:bodyPr anchorCtr="0" anchor="ctr" bIns="145475" lIns="145475" spcFirstLastPara="1" rIns="145475" wrap="square" tIns="145475">
            <a:noAutofit/>
          </a:bodyPr>
          <a:lstStyle/>
          <a:p>
            <a:pPr indent="0" lvl="0" marL="0" marR="0" rtl="0" algn="ctr">
              <a:lnSpc>
                <a:spcPct val="90000"/>
              </a:lnSpc>
              <a:spcBef>
                <a:spcPts val="0"/>
              </a:spcBef>
              <a:spcAft>
                <a:spcPts val="0"/>
              </a:spcAft>
              <a:buNone/>
            </a:pPr>
            <a:r>
              <a:t/>
            </a:r>
            <a:endParaRPr sz="1700">
              <a:solidFill>
                <a:schemeClr val="lt1"/>
              </a:solidFill>
              <a:latin typeface="Roboto"/>
              <a:ea typeface="Roboto"/>
              <a:cs typeface="Roboto"/>
              <a:sym typeface="Roboto"/>
            </a:endParaRPr>
          </a:p>
        </p:txBody>
      </p:sp>
      <p:grpSp>
        <p:nvGrpSpPr>
          <p:cNvPr id="207" name="Google Shape;207;p34"/>
          <p:cNvGrpSpPr/>
          <p:nvPr/>
        </p:nvGrpSpPr>
        <p:grpSpPr>
          <a:xfrm>
            <a:off x="4348374" y="3875022"/>
            <a:ext cx="361057" cy="317782"/>
            <a:chOff x="10059988" y="2759075"/>
            <a:chExt cx="463548" cy="407988"/>
          </a:xfrm>
        </p:grpSpPr>
        <p:sp>
          <p:nvSpPr>
            <p:cNvPr id="208" name="Google Shape;208;p34"/>
            <p:cNvSpPr/>
            <p:nvPr/>
          </p:nvSpPr>
          <p:spPr>
            <a:xfrm>
              <a:off x="10059988" y="2759075"/>
              <a:ext cx="463548" cy="168274"/>
            </a:xfrm>
            <a:custGeom>
              <a:rect b="b" l="l" r="r" t="t"/>
              <a:pathLst>
                <a:path extrusionOk="0" h="1164" w="3212">
                  <a:moveTo>
                    <a:pt x="1606" y="0"/>
                  </a:moveTo>
                  <a:lnTo>
                    <a:pt x="1606" y="0"/>
                  </a:lnTo>
                  <a:lnTo>
                    <a:pt x="1712" y="2"/>
                  </a:lnTo>
                  <a:lnTo>
                    <a:pt x="1815" y="5"/>
                  </a:lnTo>
                  <a:lnTo>
                    <a:pt x="1917" y="11"/>
                  </a:lnTo>
                  <a:lnTo>
                    <a:pt x="2016" y="19"/>
                  </a:lnTo>
                  <a:lnTo>
                    <a:pt x="2114" y="30"/>
                  </a:lnTo>
                  <a:lnTo>
                    <a:pt x="2208" y="43"/>
                  </a:lnTo>
                  <a:lnTo>
                    <a:pt x="2299" y="57"/>
                  </a:lnTo>
                  <a:lnTo>
                    <a:pt x="2388" y="74"/>
                  </a:lnTo>
                  <a:lnTo>
                    <a:pt x="2472" y="92"/>
                  </a:lnTo>
                  <a:lnTo>
                    <a:pt x="2554" y="112"/>
                  </a:lnTo>
                  <a:lnTo>
                    <a:pt x="2632" y="135"/>
                  </a:lnTo>
                  <a:lnTo>
                    <a:pt x="2706" y="158"/>
                  </a:lnTo>
                  <a:lnTo>
                    <a:pt x="2775" y="183"/>
                  </a:lnTo>
                  <a:lnTo>
                    <a:pt x="2841" y="210"/>
                  </a:lnTo>
                  <a:lnTo>
                    <a:pt x="2902" y="238"/>
                  </a:lnTo>
                  <a:lnTo>
                    <a:pt x="2958" y="268"/>
                  </a:lnTo>
                  <a:lnTo>
                    <a:pt x="3009" y="299"/>
                  </a:lnTo>
                  <a:lnTo>
                    <a:pt x="3055" y="331"/>
                  </a:lnTo>
                  <a:lnTo>
                    <a:pt x="3096" y="364"/>
                  </a:lnTo>
                  <a:lnTo>
                    <a:pt x="3130" y="398"/>
                  </a:lnTo>
                  <a:lnTo>
                    <a:pt x="3159" y="433"/>
                  </a:lnTo>
                  <a:lnTo>
                    <a:pt x="3182" y="469"/>
                  </a:lnTo>
                  <a:lnTo>
                    <a:pt x="3199" y="506"/>
                  </a:lnTo>
                  <a:lnTo>
                    <a:pt x="3209" y="544"/>
                  </a:lnTo>
                  <a:lnTo>
                    <a:pt x="3212" y="582"/>
                  </a:lnTo>
                  <a:lnTo>
                    <a:pt x="3209" y="620"/>
                  </a:lnTo>
                  <a:lnTo>
                    <a:pt x="3199" y="658"/>
                  </a:lnTo>
                  <a:lnTo>
                    <a:pt x="3182" y="695"/>
                  </a:lnTo>
                  <a:lnTo>
                    <a:pt x="3159" y="731"/>
                  </a:lnTo>
                  <a:lnTo>
                    <a:pt x="3130" y="766"/>
                  </a:lnTo>
                  <a:lnTo>
                    <a:pt x="3096" y="800"/>
                  </a:lnTo>
                  <a:lnTo>
                    <a:pt x="3055" y="833"/>
                  </a:lnTo>
                  <a:lnTo>
                    <a:pt x="3009" y="865"/>
                  </a:lnTo>
                  <a:lnTo>
                    <a:pt x="2958" y="896"/>
                  </a:lnTo>
                  <a:lnTo>
                    <a:pt x="2902" y="926"/>
                  </a:lnTo>
                  <a:lnTo>
                    <a:pt x="2841" y="954"/>
                  </a:lnTo>
                  <a:lnTo>
                    <a:pt x="2775" y="981"/>
                  </a:lnTo>
                  <a:lnTo>
                    <a:pt x="2706" y="1006"/>
                  </a:lnTo>
                  <a:lnTo>
                    <a:pt x="2632" y="1030"/>
                  </a:lnTo>
                  <a:lnTo>
                    <a:pt x="2554" y="1052"/>
                  </a:lnTo>
                  <a:lnTo>
                    <a:pt x="2472" y="1072"/>
                  </a:lnTo>
                  <a:lnTo>
                    <a:pt x="2388" y="1090"/>
                  </a:lnTo>
                  <a:lnTo>
                    <a:pt x="2299" y="1107"/>
                  </a:lnTo>
                  <a:lnTo>
                    <a:pt x="2208" y="1122"/>
                  </a:lnTo>
                  <a:lnTo>
                    <a:pt x="2114" y="1134"/>
                  </a:lnTo>
                  <a:lnTo>
                    <a:pt x="2016" y="1145"/>
                  </a:lnTo>
                  <a:lnTo>
                    <a:pt x="1917" y="1153"/>
                  </a:lnTo>
                  <a:lnTo>
                    <a:pt x="1815" y="1159"/>
                  </a:lnTo>
                  <a:lnTo>
                    <a:pt x="1712" y="1163"/>
                  </a:lnTo>
                  <a:lnTo>
                    <a:pt x="1606" y="1164"/>
                  </a:lnTo>
                  <a:lnTo>
                    <a:pt x="1500" y="1163"/>
                  </a:lnTo>
                  <a:lnTo>
                    <a:pt x="1397" y="1159"/>
                  </a:lnTo>
                  <a:lnTo>
                    <a:pt x="1295" y="1153"/>
                  </a:lnTo>
                  <a:lnTo>
                    <a:pt x="1195" y="1145"/>
                  </a:lnTo>
                  <a:lnTo>
                    <a:pt x="1098" y="1134"/>
                  </a:lnTo>
                  <a:lnTo>
                    <a:pt x="1004" y="1122"/>
                  </a:lnTo>
                  <a:lnTo>
                    <a:pt x="912" y="1107"/>
                  </a:lnTo>
                  <a:lnTo>
                    <a:pt x="824" y="1090"/>
                  </a:lnTo>
                  <a:lnTo>
                    <a:pt x="739" y="1072"/>
                  </a:lnTo>
                  <a:lnTo>
                    <a:pt x="658" y="1052"/>
                  </a:lnTo>
                  <a:lnTo>
                    <a:pt x="580" y="1030"/>
                  </a:lnTo>
                  <a:lnTo>
                    <a:pt x="506" y="1006"/>
                  </a:lnTo>
                  <a:lnTo>
                    <a:pt x="436" y="981"/>
                  </a:lnTo>
                  <a:lnTo>
                    <a:pt x="371" y="954"/>
                  </a:lnTo>
                  <a:lnTo>
                    <a:pt x="310" y="926"/>
                  </a:lnTo>
                  <a:lnTo>
                    <a:pt x="254" y="896"/>
                  </a:lnTo>
                  <a:lnTo>
                    <a:pt x="203" y="865"/>
                  </a:lnTo>
                  <a:lnTo>
                    <a:pt x="157" y="833"/>
                  </a:lnTo>
                  <a:lnTo>
                    <a:pt x="116" y="800"/>
                  </a:lnTo>
                  <a:lnTo>
                    <a:pt x="82" y="766"/>
                  </a:lnTo>
                  <a:lnTo>
                    <a:pt x="53" y="731"/>
                  </a:lnTo>
                  <a:lnTo>
                    <a:pt x="30" y="695"/>
                  </a:lnTo>
                  <a:lnTo>
                    <a:pt x="13" y="658"/>
                  </a:lnTo>
                  <a:lnTo>
                    <a:pt x="3" y="620"/>
                  </a:lnTo>
                  <a:lnTo>
                    <a:pt x="0" y="582"/>
                  </a:lnTo>
                  <a:lnTo>
                    <a:pt x="3" y="544"/>
                  </a:lnTo>
                  <a:lnTo>
                    <a:pt x="13" y="506"/>
                  </a:lnTo>
                  <a:lnTo>
                    <a:pt x="30" y="469"/>
                  </a:lnTo>
                  <a:lnTo>
                    <a:pt x="53" y="433"/>
                  </a:lnTo>
                  <a:lnTo>
                    <a:pt x="82" y="398"/>
                  </a:lnTo>
                  <a:lnTo>
                    <a:pt x="116" y="364"/>
                  </a:lnTo>
                  <a:lnTo>
                    <a:pt x="157" y="331"/>
                  </a:lnTo>
                  <a:lnTo>
                    <a:pt x="203" y="299"/>
                  </a:lnTo>
                  <a:lnTo>
                    <a:pt x="254" y="268"/>
                  </a:lnTo>
                  <a:lnTo>
                    <a:pt x="310" y="238"/>
                  </a:lnTo>
                  <a:lnTo>
                    <a:pt x="371" y="210"/>
                  </a:lnTo>
                  <a:lnTo>
                    <a:pt x="436" y="183"/>
                  </a:lnTo>
                  <a:lnTo>
                    <a:pt x="506" y="158"/>
                  </a:lnTo>
                  <a:lnTo>
                    <a:pt x="580" y="135"/>
                  </a:lnTo>
                  <a:lnTo>
                    <a:pt x="658" y="112"/>
                  </a:lnTo>
                  <a:lnTo>
                    <a:pt x="739" y="92"/>
                  </a:lnTo>
                  <a:lnTo>
                    <a:pt x="824" y="74"/>
                  </a:lnTo>
                  <a:lnTo>
                    <a:pt x="912" y="57"/>
                  </a:lnTo>
                  <a:lnTo>
                    <a:pt x="1004" y="43"/>
                  </a:lnTo>
                  <a:lnTo>
                    <a:pt x="1098" y="30"/>
                  </a:lnTo>
                  <a:lnTo>
                    <a:pt x="1195" y="19"/>
                  </a:lnTo>
                  <a:lnTo>
                    <a:pt x="1295" y="11"/>
                  </a:lnTo>
                  <a:lnTo>
                    <a:pt x="1397" y="5"/>
                  </a:lnTo>
                  <a:lnTo>
                    <a:pt x="1500" y="2"/>
                  </a:lnTo>
                  <a:lnTo>
                    <a:pt x="1606" y="0"/>
                  </a:ln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351">
                <a:solidFill>
                  <a:schemeClr val="dk1"/>
                </a:solidFill>
                <a:latin typeface="Roboto"/>
                <a:ea typeface="Roboto"/>
                <a:cs typeface="Roboto"/>
                <a:sym typeface="Roboto"/>
              </a:endParaRPr>
            </a:p>
          </p:txBody>
        </p:sp>
        <p:sp>
          <p:nvSpPr>
            <p:cNvPr id="209" name="Google Shape;209;p34"/>
            <p:cNvSpPr/>
            <p:nvPr/>
          </p:nvSpPr>
          <p:spPr>
            <a:xfrm>
              <a:off x="10059988" y="2917825"/>
              <a:ext cx="463548" cy="93664"/>
            </a:xfrm>
            <a:custGeom>
              <a:rect b="b" l="l" r="r" t="t"/>
              <a:pathLst>
                <a:path extrusionOk="0" h="648" w="3212">
                  <a:moveTo>
                    <a:pt x="11" y="0"/>
                  </a:moveTo>
                  <a:lnTo>
                    <a:pt x="87" y="40"/>
                  </a:lnTo>
                  <a:lnTo>
                    <a:pt x="169" y="78"/>
                  </a:lnTo>
                  <a:lnTo>
                    <a:pt x="256" y="114"/>
                  </a:lnTo>
                  <a:lnTo>
                    <a:pt x="346" y="147"/>
                  </a:lnTo>
                  <a:lnTo>
                    <a:pt x="442" y="179"/>
                  </a:lnTo>
                  <a:lnTo>
                    <a:pt x="543" y="207"/>
                  </a:lnTo>
                  <a:lnTo>
                    <a:pt x="647" y="233"/>
                  </a:lnTo>
                  <a:lnTo>
                    <a:pt x="756" y="257"/>
                  </a:lnTo>
                  <a:lnTo>
                    <a:pt x="869" y="277"/>
                  </a:lnTo>
                  <a:lnTo>
                    <a:pt x="985" y="295"/>
                  </a:lnTo>
                  <a:lnTo>
                    <a:pt x="1103" y="310"/>
                  </a:lnTo>
                  <a:lnTo>
                    <a:pt x="1225" y="322"/>
                  </a:lnTo>
                  <a:lnTo>
                    <a:pt x="1349" y="330"/>
                  </a:lnTo>
                  <a:lnTo>
                    <a:pt x="1477" y="336"/>
                  </a:lnTo>
                  <a:lnTo>
                    <a:pt x="1606" y="338"/>
                  </a:lnTo>
                  <a:lnTo>
                    <a:pt x="1735" y="336"/>
                  </a:lnTo>
                  <a:lnTo>
                    <a:pt x="1862" y="330"/>
                  </a:lnTo>
                  <a:lnTo>
                    <a:pt x="1987" y="322"/>
                  </a:lnTo>
                  <a:lnTo>
                    <a:pt x="2109" y="310"/>
                  </a:lnTo>
                  <a:lnTo>
                    <a:pt x="2228" y="295"/>
                  </a:lnTo>
                  <a:lnTo>
                    <a:pt x="2343" y="277"/>
                  </a:lnTo>
                  <a:lnTo>
                    <a:pt x="2455" y="257"/>
                  </a:lnTo>
                  <a:lnTo>
                    <a:pt x="2564" y="233"/>
                  </a:lnTo>
                  <a:lnTo>
                    <a:pt x="2669" y="207"/>
                  </a:lnTo>
                  <a:lnTo>
                    <a:pt x="2769" y="179"/>
                  </a:lnTo>
                  <a:lnTo>
                    <a:pt x="2865" y="147"/>
                  </a:lnTo>
                  <a:lnTo>
                    <a:pt x="2957" y="114"/>
                  </a:lnTo>
                  <a:lnTo>
                    <a:pt x="3044" y="78"/>
                  </a:lnTo>
                  <a:lnTo>
                    <a:pt x="3125" y="40"/>
                  </a:lnTo>
                  <a:lnTo>
                    <a:pt x="3202" y="0"/>
                  </a:lnTo>
                  <a:lnTo>
                    <a:pt x="3209" y="33"/>
                  </a:lnTo>
                  <a:lnTo>
                    <a:pt x="3212" y="66"/>
                  </a:lnTo>
                  <a:lnTo>
                    <a:pt x="3209" y="104"/>
                  </a:lnTo>
                  <a:lnTo>
                    <a:pt x="3199" y="142"/>
                  </a:lnTo>
                  <a:lnTo>
                    <a:pt x="3182" y="179"/>
                  </a:lnTo>
                  <a:lnTo>
                    <a:pt x="3159" y="215"/>
                  </a:lnTo>
                  <a:lnTo>
                    <a:pt x="3130" y="250"/>
                  </a:lnTo>
                  <a:lnTo>
                    <a:pt x="3096" y="284"/>
                  </a:lnTo>
                  <a:lnTo>
                    <a:pt x="3055" y="317"/>
                  </a:lnTo>
                  <a:lnTo>
                    <a:pt x="3009" y="350"/>
                  </a:lnTo>
                  <a:lnTo>
                    <a:pt x="2958" y="381"/>
                  </a:lnTo>
                  <a:lnTo>
                    <a:pt x="2902" y="410"/>
                  </a:lnTo>
                  <a:lnTo>
                    <a:pt x="2841" y="439"/>
                  </a:lnTo>
                  <a:lnTo>
                    <a:pt x="2775" y="465"/>
                  </a:lnTo>
                  <a:lnTo>
                    <a:pt x="2706" y="491"/>
                  </a:lnTo>
                  <a:lnTo>
                    <a:pt x="2632" y="514"/>
                  </a:lnTo>
                  <a:lnTo>
                    <a:pt x="2554" y="536"/>
                  </a:lnTo>
                  <a:lnTo>
                    <a:pt x="2472" y="557"/>
                  </a:lnTo>
                  <a:lnTo>
                    <a:pt x="2388" y="575"/>
                  </a:lnTo>
                  <a:lnTo>
                    <a:pt x="2299" y="592"/>
                  </a:lnTo>
                  <a:lnTo>
                    <a:pt x="2208" y="606"/>
                  </a:lnTo>
                  <a:lnTo>
                    <a:pt x="2114" y="619"/>
                  </a:lnTo>
                  <a:lnTo>
                    <a:pt x="2016" y="629"/>
                  </a:lnTo>
                  <a:lnTo>
                    <a:pt x="1917" y="638"/>
                  </a:lnTo>
                  <a:lnTo>
                    <a:pt x="1815" y="644"/>
                  </a:lnTo>
                  <a:lnTo>
                    <a:pt x="1712" y="647"/>
                  </a:lnTo>
                  <a:lnTo>
                    <a:pt x="1606" y="648"/>
                  </a:lnTo>
                  <a:lnTo>
                    <a:pt x="1500" y="647"/>
                  </a:lnTo>
                  <a:lnTo>
                    <a:pt x="1397" y="644"/>
                  </a:lnTo>
                  <a:lnTo>
                    <a:pt x="1295" y="638"/>
                  </a:lnTo>
                  <a:lnTo>
                    <a:pt x="1195" y="629"/>
                  </a:lnTo>
                  <a:lnTo>
                    <a:pt x="1098" y="619"/>
                  </a:lnTo>
                  <a:lnTo>
                    <a:pt x="1004" y="606"/>
                  </a:lnTo>
                  <a:lnTo>
                    <a:pt x="912" y="592"/>
                  </a:lnTo>
                  <a:lnTo>
                    <a:pt x="824" y="575"/>
                  </a:lnTo>
                  <a:lnTo>
                    <a:pt x="739" y="557"/>
                  </a:lnTo>
                  <a:lnTo>
                    <a:pt x="658" y="536"/>
                  </a:lnTo>
                  <a:lnTo>
                    <a:pt x="580" y="514"/>
                  </a:lnTo>
                  <a:lnTo>
                    <a:pt x="506" y="491"/>
                  </a:lnTo>
                  <a:lnTo>
                    <a:pt x="436" y="465"/>
                  </a:lnTo>
                  <a:lnTo>
                    <a:pt x="371" y="439"/>
                  </a:lnTo>
                  <a:lnTo>
                    <a:pt x="310" y="410"/>
                  </a:lnTo>
                  <a:lnTo>
                    <a:pt x="254" y="381"/>
                  </a:lnTo>
                  <a:lnTo>
                    <a:pt x="203" y="350"/>
                  </a:lnTo>
                  <a:lnTo>
                    <a:pt x="157" y="317"/>
                  </a:lnTo>
                  <a:lnTo>
                    <a:pt x="116" y="284"/>
                  </a:lnTo>
                  <a:lnTo>
                    <a:pt x="82" y="250"/>
                  </a:lnTo>
                  <a:lnTo>
                    <a:pt x="53" y="215"/>
                  </a:lnTo>
                  <a:lnTo>
                    <a:pt x="30" y="179"/>
                  </a:lnTo>
                  <a:lnTo>
                    <a:pt x="13" y="142"/>
                  </a:lnTo>
                  <a:lnTo>
                    <a:pt x="3" y="104"/>
                  </a:lnTo>
                  <a:lnTo>
                    <a:pt x="0" y="66"/>
                  </a:lnTo>
                  <a:lnTo>
                    <a:pt x="3" y="33"/>
                  </a:lnTo>
                  <a:lnTo>
                    <a:pt x="11" y="0"/>
                  </a:ln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351">
                <a:solidFill>
                  <a:schemeClr val="dk1"/>
                </a:solidFill>
                <a:latin typeface="Roboto"/>
                <a:ea typeface="Roboto"/>
                <a:cs typeface="Roboto"/>
                <a:sym typeface="Roboto"/>
              </a:endParaRPr>
            </a:p>
          </p:txBody>
        </p:sp>
        <p:sp>
          <p:nvSpPr>
            <p:cNvPr id="210" name="Google Shape;210;p34"/>
            <p:cNvSpPr/>
            <p:nvPr/>
          </p:nvSpPr>
          <p:spPr>
            <a:xfrm>
              <a:off x="10059988" y="2995613"/>
              <a:ext cx="463548" cy="93663"/>
            </a:xfrm>
            <a:custGeom>
              <a:rect b="b" l="l" r="r" t="t"/>
              <a:pathLst>
                <a:path extrusionOk="0" h="647" w="3212">
                  <a:moveTo>
                    <a:pt x="11" y="0"/>
                  </a:moveTo>
                  <a:lnTo>
                    <a:pt x="87" y="40"/>
                  </a:lnTo>
                  <a:lnTo>
                    <a:pt x="169" y="78"/>
                  </a:lnTo>
                  <a:lnTo>
                    <a:pt x="256" y="114"/>
                  </a:lnTo>
                  <a:lnTo>
                    <a:pt x="346" y="147"/>
                  </a:lnTo>
                  <a:lnTo>
                    <a:pt x="442" y="178"/>
                  </a:lnTo>
                  <a:lnTo>
                    <a:pt x="543" y="207"/>
                  </a:lnTo>
                  <a:lnTo>
                    <a:pt x="647" y="233"/>
                  </a:lnTo>
                  <a:lnTo>
                    <a:pt x="756" y="257"/>
                  </a:lnTo>
                  <a:lnTo>
                    <a:pt x="869" y="277"/>
                  </a:lnTo>
                  <a:lnTo>
                    <a:pt x="985" y="295"/>
                  </a:lnTo>
                  <a:lnTo>
                    <a:pt x="1103" y="310"/>
                  </a:lnTo>
                  <a:lnTo>
                    <a:pt x="1225" y="322"/>
                  </a:lnTo>
                  <a:lnTo>
                    <a:pt x="1349" y="330"/>
                  </a:lnTo>
                  <a:lnTo>
                    <a:pt x="1477" y="335"/>
                  </a:lnTo>
                  <a:lnTo>
                    <a:pt x="1606" y="337"/>
                  </a:lnTo>
                  <a:lnTo>
                    <a:pt x="1735" y="335"/>
                  </a:lnTo>
                  <a:lnTo>
                    <a:pt x="1862" y="330"/>
                  </a:lnTo>
                  <a:lnTo>
                    <a:pt x="1987" y="322"/>
                  </a:lnTo>
                  <a:lnTo>
                    <a:pt x="2109" y="310"/>
                  </a:lnTo>
                  <a:lnTo>
                    <a:pt x="2228" y="295"/>
                  </a:lnTo>
                  <a:lnTo>
                    <a:pt x="2343" y="277"/>
                  </a:lnTo>
                  <a:lnTo>
                    <a:pt x="2455" y="257"/>
                  </a:lnTo>
                  <a:lnTo>
                    <a:pt x="2564" y="233"/>
                  </a:lnTo>
                  <a:lnTo>
                    <a:pt x="2669" y="207"/>
                  </a:lnTo>
                  <a:lnTo>
                    <a:pt x="2769" y="178"/>
                  </a:lnTo>
                  <a:lnTo>
                    <a:pt x="2865" y="147"/>
                  </a:lnTo>
                  <a:lnTo>
                    <a:pt x="2957" y="114"/>
                  </a:lnTo>
                  <a:lnTo>
                    <a:pt x="3044" y="78"/>
                  </a:lnTo>
                  <a:lnTo>
                    <a:pt x="3125" y="40"/>
                  </a:lnTo>
                  <a:lnTo>
                    <a:pt x="3202" y="0"/>
                  </a:lnTo>
                  <a:lnTo>
                    <a:pt x="3209" y="33"/>
                  </a:lnTo>
                  <a:lnTo>
                    <a:pt x="3212" y="66"/>
                  </a:lnTo>
                  <a:lnTo>
                    <a:pt x="3209" y="104"/>
                  </a:lnTo>
                  <a:lnTo>
                    <a:pt x="3199" y="142"/>
                  </a:lnTo>
                  <a:lnTo>
                    <a:pt x="3182" y="178"/>
                  </a:lnTo>
                  <a:lnTo>
                    <a:pt x="3159" y="215"/>
                  </a:lnTo>
                  <a:lnTo>
                    <a:pt x="3130" y="250"/>
                  </a:lnTo>
                  <a:lnTo>
                    <a:pt x="3096" y="284"/>
                  </a:lnTo>
                  <a:lnTo>
                    <a:pt x="3055" y="317"/>
                  </a:lnTo>
                  <a:lnTo>
                    <a:pt x="3009" y="349"/>
                  </a:lnTo>
                  <a:lnTo>
                    <a:pt x="2958" y="380"/>
                  </a:lnTo>
                  <a:lnTo>
                    <a:pt x="2902" y="409"/>
                  </a:lnTo>
                  <a:lnTo>
                    <a:pt x="2841" y="438"/>
                  </a:lnTo>
                  <a:lnTo>
                    <a:pt x="2775" y="464"/>
                  </a:lnTo>
                  <a:lnTo>
                    <a:pt x="2706" y="490"/>
                  </a:lnTo>
                  <a:lnTo>
                    <a:pt x="2632" y="513"/>
                  </a:lnTo>
                  <a:lnTo>
                    <a:pt x="2554" y="535"/>
                  </a:lnTo>
                  <a:lnTo>
                    <a:pt x="2472" y="556"/>
                  </a:lnTo>
                  <a:lnTo>
                    <a:pt x="2388" y="574"/>
                  </a:lnTo>
                  <a:lnTo>
                    <a:pt x="2299" y="591"/>
                  </a:lnTo>
                  <a:lnTo>
                    <a:pt x="2208" y="605"/>
                  </a:lnTo>
                  <a:lnTo>
                    <a:pt x="2114" y="618"/>
                  </a:lnTo>
                  <a:lnTo>
                    <a:pt x="2016" y="628"/>
                  </a:lnTo>
                  <a:lnTo>
                    <a:pt x="1917" y="637"/>
                  </a:lnTo>
                  <a:lnTo>
                    <a:pt x="1815" y="643"/>
                  </a:lnTo>
                  <a:lnTo>
                    <a:pt x="1712" y="646"/>
                  </a:lnTo>
                  <a:lnTo>
                    <a:pt x="1606" y="647"/>
                  </a:lnTo>
                  <a:lnTo>
                    <a:pt x="1500" y="646"/>
                  </a:lnTo>
                  <a:lnTo>
                    <a:pt x="1397" y="643"/>
                  </a:lnTo>
                  <a:lnTo>
                    <a:pt x="1295" y="637"/>
                  </a:lnTo>
                  <a:lnTo>
                    <a:pt x="1195" y="628"/>
                  </a:lnTo>
                  <a:lnTo>
                    <a:pt x="1098" y="618"/>
                  </a:lnTo>
                  <a:lnTo>
                    <a:pt x="1004" y="605"/>
                  </a:lnTo>
                  <a:lnTo>
                    <a:pt x="912" y="591"/>
                  </a:lnTo>
                  <a:lnTo>
                    <a:pt x="824" y="574"/>
                  </a:lnTo>
                  <a:lnTo>
                    <a:pt x="739" y="556"/>
                  </a:lnTo>
                  <a:lnTo>
                    <a:pt x="658" y="535"/>
                  </a:lnTo>
                  <a:lnTo>
                    <a:pt x="580" y="513"/>
                  </a:lnTo>
                  <a:lnTo>
                    <a:pt x="506" y="490"/>
                  </a:lnTo>
                  <a:lnTo>
                    <a:pt x="436" y="464"/>
                  </a:lnTo>
                  <a:lnTo>
                    <a:pt x="371" y="438"/>
                  </a:lnTo>
                  <a:lnTo>
                    <a:pt x="310" y="409"/>
                  </a:lnTo>
                  <a:lnTo>
                    <a:pt x="254" y="380"/>
                  </a:lnTo>
                  <a:lnTo>
                    <a:pt x="203" y="349"/>
                  </a:lnTo>
                  <a:lnTo>
                    <a:pt x="157" y="317"/>
                  </a:lnTo>
                  <a:lnTo>
                    <a:pt x="116" y="284"/>
                  </a:lnTo>
                  <a:lnTo>
                    <a:pt x="82" y="250"/>
                  </a:lnTo>
                  <a:lnTo>
                    <a:pt x="53" y="215"/>
                  </a:lnTo>
                  <a:lnTo>
                    <a:pt x="30" y="178"/>
                  </a:lnTo>
                  <a:lnTo>
                    <a:pt x="13" y="142"/>
                  </a:lnTo>
                  <a:lnTo>
                    <a:pt x="3" y="104"/>
                  </a:lnTo>
                  <a:lnTo>
                    <a:pt x="0" y="66"/>
                  </a:lnTo>
                  <a:lnTo>
                    <a:pt x="3" y="33"/>
                  </a:lnTo>
                  <a:lnTo>
                    <a:pt x="11" y="0"/>
                  </a:ln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351">
                <a:solidFill>
                  <a:schemeClr val="dk1"/>
                </a:solidFill>
                <a:latin typeface="Roboto"/>
                <a:ea typeface="Roboto"/>
                <a:cs typeface="Roboto"/>
                <a:sym typeface="Roboto"/>
              </a:endParaRPr>
            </a:p>
          </p:txBody>
        </p:sp>
        <p:sp>
          <p:nvSpPr>
            <p:cNvPr id="211" name="Google Shape;211;p34"/>
            <p:cNvSpPr/>
            <p:nvPr/>
          </p:nvSpPr>
          <p:spPr>
            <a:xfrm>
              <a:off x="10059988" y="3074988"/>
              <a:ext cx="463548" cy="92075"/>
            </a:xfrm>
            <a:custGeom>
              <a:rect b="b" l="l" r="r" t="t"/>
              <a:pathLst>
                <a:path extrusionOk="0" h="647" w="3212">
                  <a:moveTo>
                    <a:pt x="11" y="0"/>
                  </a:moveTo>
                  <a:lnTo>
                    <a:pt x="87" y="40"/>
                  </a:lnTo>
                  <a:lnTo>
                    <a:pt x="169" y="78"/>
                  </a:lnTo>
                  <a:lnTo>
                    <a:pt x="256" y="113"/>
                  </a:lnTo>
                  <a:lnTo>
                    <a:pt x="346" y="147"/>
                  </a:lnTo>
                  <a:lnTo>
                    <a:pt x="442" y="178"/>
                  </a:lnTo>
                  <a:lnTo>
                    <a:pt x="543" y="207"/>
                  </a:lnTo>
                  <a:lnTo>
                    <a:pt x="647" y="233"/>
                  </a:lnTo>
                  <a:lnTo>
                    <a:pt x="756" y="257"/>
                  </a:lnTo>
                  <a:lnTo>
                    <a:pt x="869" y="277"/>
                  </a:lnTo>
                  <a:lnTo>
                    <a:pt x="985" y="295"/>
                  </a:lnTo>
                  <a:lnTo>
                    <a:pt x="1103" y="310"/>
                  </a:lnTo>
                  <a:lnTo>
                    <a:pt x="1225" y="322"/>
                  </a:lnTo>
                  <a:lnTo>
                    <a:pt x="1349" y="330"/>
                  </a:lnTo>
                  <a:lnTo>
                    <a:pt x="1477" y="335"/>
                  </a:lnTo>
                  <a:lnTo>
                    <a:pt x="1606" y="337"/>
                  </a:lnTo>
                  <a:lnTo>
                    <a:pt x="1735" y="335"/>
                  </a:lnTo>
                  <a:lnTo>
                    <a:pt x="1862" y="330"/>
                  </a:lnTo>
                  <a:lnTo>
                    <a:pt x="1987" y="322"/>
                  </a:lnTo>
                  <a:lnTo>
                    <a:pt x="2109" y="310"/>
                  </a:lnTo>
                  <a:lnTo>
                    <a:pt x="2228" y="295"/>
                  </a:lnTo>
                  <a:lnTo>
                    <a:pt x="2343" y="277"/>
                  </a:lnTo>
                  <a:lnTo>
                    <a:pt x="2455" y="257"/>
                  </a:lnTo>
                  <a:lnTo>
                    <a:pt x="2564" y="233"/>
                  </a:lnTo>
                  <a:lnTo>
                    <a:pt x="2669" y="207"/>
                  </a:lnTo>
                  <a:lnTo>
                    <a:pt x="2769" y="178"/>
                  </a:lnTo>
                  <a:lnTo>
                    <a:pt x="2865" y="147"/>
                  </a:lnTo>
                  <a:lnTo>
                    <a:pt x="2957" y="113"/>
                  </a:lnTo>
                  <a:lnTo>
                    <a:pt x="3044" y="78"/>
                  </a:lnTo>
                  <a:lnTo>
                    <a:pt x="3125" y="40"/>
                  </a:lnTo>
                  <a:lnTo>
                    <a:pt x="3202" y="0"/>
                  </a:lnTo>
                  <a:lnTo>
                    <a:pt x="3209" y="32"/>
                  </a:lnTo>
                  <a:lnTo>
                    <a:pt x="3212" y="65"/>
                  </a:lnTo>
                  <a:lnTo>
                    <a:pt x="3209" y="103"/>
                  </a:lnTo>
                  <a:lnTo>
                    <a:pt x="3199" y="141"/>
                  </a:lnTo>
                  <a:lnTo>
                    <a:pt x="3182" y="178"/>
                  </a:lnTo>
                  <a:lnTo>
                    <a:pt x="3159" y="214"/>
                  </a:lnTo>
                  <a:lnTo>
                    <a:pt x="3130" y="249"/>
                  </a:lnTo>
                  <a:lnTo>
                    <a:pt x="3096" y="283"/>
                  </a:lnTo>
                  <a:lnTo>
                    <a:pt x="3055" y="316"/>
                  </a:lnTo>
                  <a:lnTo>
                    <a:pt x="3009" y="348"/>
                  </a:lnTo>
                  <a:lnTo>
                    <a:pt x="2958" y="379"/>
                  </a:lnTo>
                  <a:lnTo>
                    <a:pt x="2902" y="409"/>
                  </a:lnTo>
                  <a:lnTo>
                    <a:pt x="2841" y="437"/>
                  </a:lnTo>
                  <a:lnTo>
                    <a:pt x="2775" y="464"/>
                  </a:lnTo>
                  <a:lnTo>
                    <a:pt x="2706" y="489"/>
                  </a:lnTo>
                  <a:lnTo>
                    <a:pt x="2632" y="513"/>
                  </a:lnTo>
                  <a:lnTo>
                    <a:pt x="2554" y="535"/>
                  </a:lnTo>
                  <a:lnTo>
                    <a:pt x="2472" y="555"/>
                  </a:lnTo>
                  <a:lnTo>
                    <a:pt x="2388" y="574"/>
                  </a:lnTo>
                  <a:lnTo>
                    <a:pt x="2299" y="590"/>
                  </a:lnTo>
                  <a:lnTo>
                    <a:pt x="2208" y="605"/>
                  </a:lnTo>
                  <a:lnTo>
                    <a:pt x="2114" y="618"/>
                  </a:lnTo>
                  <a:lnTo>
                    <a:pt x="2016" y="628"/>
                  </a:lnTo>
                  <a:lnTo>
                    <a:pt x="1917" y="636"/>
                  </a:lnTo>
                  <a:lnTo>
                    <a:pt x="1815" y="642"/>
                  </a:lnTo>
                  <a:lnTo>
                    <a:pt x="1712" y="646"/>
                  </a:lnTo>
                  <a:lnTo>
                    <a:pt x="1606" y="647"/>
                  </a:lnTo>
                  <a:lnTo>
                    <a:pt x="1500" y="646"/>
                  </a:lnTo>
                  <a:lnTo>
                    <a:pt x="1397" y="642"/>
                  </a:lnTo>
                  <a:lnTo>
                    <a:pt x="1295" y="636"/>
                  </a:lnTo>
                  <a:lnTo>
                    <a:pt x="1195" y="628"/>
                  </a:lnTo>
                  <a:lnTo>
                    <a:pt x="1098" y="618"/>
                  </a:lnTo>
                  <a:lnTo>
                    <a:pt x="1004" y="605"/>
                  </a:lnTo>
                  <a:lnTo>
                    <a:pt x="912" y="590"/>
                  </a:lnTo>
                  <a:lnTo>
                    <a:pt x="824" y="574"/>
                  </a:lnTo>
                  <a:lnTo>
                    <a:pt x="739" y="555"/>
                  </a:lnTo>
                  <a:lnTo>
                    <a:pt x="658" y="535"/>
                  </a:lnTo>
                  <a:lnTo>
                    <a:pt x="580" y="513"/>
                  </a:lnTo>
                  <a:lnTo>
                    <a:pt x="506" y="489"/>
                  </a:lnTo>
                  <a:lnTo>
                    <a:pt x="436" y="464"/>
                  </a:lnTo>
                  <a:lnTo>
                    <a:pt x="371" y="437"/>
                  </a:lnTo>
                  <a:lnTo>
                    <a:pt x="310" y="409"/>
                  </a:lnTo>
                  <a:lnTo>
                    <a:pt x="254" y="379"/>
                  </a:lnTo>
                  <a:lnTo>
                    <a:pt x="203" y="348"/>
                  </a:lnTo>
                  <a:lnTo>
                    <a:pt x="157" y="316"/>
                  </a:lnTo>
                  <a:lnTo>
                    <a:pt x="116" y="283"/>
                  </a:lnTo>
                  <a:lnTo>
                    <a:pt x="82" y="249"/>
                  </a:lnTo>
                  <a:lnTo>
                    <a:pt x="53" y="214"/>
                  </a:lnTo>
                  <a:lnTo>
                    <a:pt x="30" y="178"/>
                  </a:lnTo>
                  <a:lnTo>
                    <a:pt x="13" y="141"/>
                  </a:lnTo>
                  <a:lnTo>
                    <a:pt x="3" y="103"/>
                  </a:lnTo>
                  <a:lnTo>
                    <a:pt x="0" y="65"/>
                  </a:lnTo>
                  <a:lnTo>
                    <a:pt x="3" y="32"/>
                  </a:lnTo>
                  <a:lnTo>
                    <a:pt x="11" y="0"/>
                  </a:ln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351">
                <a:solidFill>
                  <a:schemeClr val="dk1"/>
                </a:solidFill>
                <a:latin typeface="Roboto"/>
                <a:ea typeface="Roboto"/>
                <a:cs typeface="Roboto"/>
                <a:sym typeface="Roboto"/>
              </a:endParaRPr>
            </a:p>
          </p:txBody>
        </p:sp>
      </p:grpSp>
      <p:sp>
        <p:nvSpPr>
          <p:cNvPr id="212" name="Google Shape;212;p34"/>
          <p:cNvSpPr txBox="1"/>
          <p:nvPr/>
        </p:nvSpPr>
        <p:spPr>
          <a:xfrm>
            <a:off x="5119037" y="3745747"/>
            <a:ext cx="3567900" cy="576300"/>
          </a:xfrm>
          <a:prstGeom prst="rect">
            <a:avLst/>
          </a:prstGeom>
          <a:noFill/>
          <a:ln>
            <a:noFill/>
          </a:ln>
        </p:spPr>
        <p:txBody>
          <a:bodyPr anchorCtr="0" anchor="ctr" bIns="0" lIns="0" spcFirstLastPara="1" rIns="0" wrap="square" tIns="0">
            <a:noAutofit/>
          </a:bodyPr>
          <a:lstStyle/>
          <a:p>
            <a:pPr indent="0" lvl="0" marL="0" marR="0" rtl="0" algn="l">
              <a:lnSpc>
                <a:spcPct val="120000"/>
              </a:lnSpc>
              <a:spcBef>
                <a:spcPts val="0"/>
              </a:spcBef>
              <a:spcAft>
                <a:spcPts val="0"/>
              </a:spcAft>
              <a:buClr>
                <a:schemeClr val="accent3"/>
              </a:buClr>
              <a:buSzPts val="1200"/>
              <a:buFont typeface="Noto Sans Symbols"/>
              <a:buNone/>
            </a:pPr>
            <a:r>
              <a:rPr b="1" lang="en" sz="1200">
                <a:solidFill>
                  <a:schemeClr val="accent2"/>
                </a:solidFill>
                <a:latin typeface="Roboto"/>
                <a:ea typeface="Roboto"/>
                <a:cs typeface="Roboto"/>
                <a:sym typeface="Roboto"/>
              </a:rPr>
              <a:t>With </a:t>
            </a:r>
            <a:r>
              <a:rPr b="1" lang="en" sz="1200">
                <a:solidFill>
                  <a:schemeClr val="accent2"/>
                </a:solidFill>
                <a:latin typeface="Roboto"/>
                <a:ea typeface="Roboto"/>
                <a:cs typeface="Roboto"/>
                <a:sym typeface="Roboto"/>
              </a:rPr>
              <a:t>Targeted Messages </a:t>
            </a:r>
            <a:br>
              <a:rPr b="1" lang="en" sz="1051">
                <a:solidFill>
                  <a:srgbClr val="7F7F7F"/>
                </a:solidFill>
                <a:latin typeface="Roboto"/>
                <a:ea typeface="Roboto"/>
                <a:cs typeface="Roboto"/>
                <a:sym typeface="Roboto"/>
              </a:rPr>
            </a:br>
            <a:r>
              <a:rPr lang="en" sz="1000">
                <a:solidFill>
                  <a:srgbClr val="7F7F7F"/>
                </a:solidFill>
                <a:latin typeface="Roboto"/>
                <a:ea typeface="Roboto"/>
                <a:cs typeface="Roboto"/>
                <a:sym typeface="Roboto"/>
              </a:rPr>
              <a:t>Dealers Will Turn Shoppers Into Customers </a:t>
            </a:r>
            <a:endParaRPr/>
          </a:p>
        </p:txBody>
      </p:sp>
      <p:pic>
        <p:nvPicPr>
          <p:cNvPr id="213" name="Google Shape;213;p34"/>
          <p:cNvPicPr preferRelativeResize="0"/>
          <p:nvPr/>
        </p:nvPicPr>
        <p:blipFill>
          <a:blip r:embed="rId3">
            <a:alphaModFix/>
          </a:blip>
          <a:stretch>
            <a:fillRect/>
          </a:stretch>
        </p:blipFill>
        <p:spPr>
          <a:xfrm>
            <a:off x="3331125" y="1289800"/>
            <a:ext cx="1730925" cy="940725"/>
          </a:xfrm>
          <a:prstGeom prst="rect">
            <a:avLst/>
          </a:prstGeom>
          <a:noFill/>
          <a:ln>
            <a:noFill/>
          </a:ln>
        </p:spPr>
      </p:pic>
      <p:pic>
        <p:nvPicPr>
          <p:cNvPr id="214" name="Google Shape;214;p34"/>
          <p:cNvPicPr preferRelativeResize="0"/>
          <p:nvPr/>
        </p:nvPicPr>
        <p:blipFill>
          <a:blip r:embed="rId4">
            <a:alphaModFix/>
          </a:blip>
          <a:stretch>
            <a:fillRect/>
          </a:stretch>
        </p:blipFill>
        <p:spPr>
          <a:xfrm>
            <a:off x="3331125" y="2421049"/>
            <a:ext cx="1730925" cy="903531"/>
          </a:xfrm>
          <a:prstGeom prst="rect">
            <a:avLst/>
          </a:prstGeom>
          <a:noFill/>
          <a:ln>
            <a:noFill/>
          </a:ln>
        </p:spPr>
      </p:pic>
      <p:pic>
        <p:nvPicPr>
          <p:cNvPr id="215" name="Google Shape;215;p34"/>
          <p:cNvPicPr preferRelativeResize="0"/>
          <p:nvPr/>
        </p:nvPicPr>
        <p:blipFill>
          <a:blip r:embed="rId5">
            <a:alphaModFix/>
          </a:blip>
          <a:stretch>
            <a:fillRect/>
          </a:stretch>
        </p:blipFill>
        <p:spPr>
          <a:xfrm>
            <a:off x="3331125" y="3574005"/>
            <a:ext cx="1730924" cy="1153020"/>
          </a:xfrm>
          <a:prstGeom prst="rect">
            <a:avLst/>
          </a:prstGeom>
          <a:noFill/>
          <a:ln>
            <a:noFill/>
          </a:ln>
        </p:spPr>
      </p:pic>
      <p:pic>
        <p:nvPicPr>
          <p:cNvPr id="216" name="Google Shape;216;p34"/>
          <p:cNvPicPr preferRelativeResize="0"/>
          <p:nvPr/>
        </p:nvPicPr>
        <p:blipFill>
          <a:blip r:embed="rId6">
            <a:alphaModFix/>
          </a:blip>
          <a:stretch>
            <a:fillRect/>
          </a:stretch>
        </p:blipFill>
        <p:spPr>
          <a:xfrm>
            <a:off x="163775" y="2158512"/>
            <a:ext cx="2567725" cy="14971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0" name="Shape 220"/>
        <p:cNvGrpSpPr/>
        <p:nvPr/>
      </p:nvGrpSpPr>
      <p:grpSpPr>
        <a:xfrm>
          <a:off x="0" y="0"/>
          <a:ext cx="0" cy="0"/>
          <a:chOff x="0" y="0"/>
          <a:chExt cx="0" cy="0"/>
        </a:xfrm>
      </p:grpSpPr>
      <p:sp>
        <p:nvSpPr>
          <p:cNvPr id="221" name="Google Shape;221;p35"/>
          <p:cNvSpPr txBox="1"/>
          <p:nvPr>
            <p:ph idx="1" type="body"/>
          </p:nvPr>
        </p:nvSpPr>
        <p:spPr>
          <a:xfrm>
            <a:off x="381000" y="1102628"/>
            <a:ext cx="8368500" cy="56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7F7F7F"/>
              </a:buClr>
              <a:buSzPts val="1200"/>
              <a:buNone/>
            </a:pPr>
            <a:r>
              <a:rPr lang="en"/>
              <a:t>        </a:t>
            </a:r>
            <a:r>
              <a:rPr b="1" lang="en" sz="1100">
                <a:latin typeface="Arial"/>
                <a:ea typeface="Arial"/>
                <a:cs typeface="Arial"/>
                <a:sym typeface="Arial"/>
              </a:rPr>
              <a:t>By Finding Customer				    Tailoring Sales Pitch				    Closing More Deals</a:t>
            </a:r>
            <a:endParaRPr b="1" sz="1100">
              <a:latin typeface="Arial"/>
              <a:ea typeface="Arial"/>
              <a:cs typeface="Arial"/>
              <a:sym typeface="Arial"/>
            </a:endParaRPr>
          </a:p>
          <a:p>
            <a:pPr indent="0" lvl="0" marL="0" rtl="0" algn="l">
              <a:spcBef>
                <a:spcPts val="1600"/>
              </a:spcBef>
              <a:spcAft>
                <a:spcPts val="1600"/>
              </a:spcAft>
              <a:buClr>
                <a:srgbClr val="7F7F7F"/>
              </a:buClr>
              <a:buSzPts val="1200"/>
              <a:buNone/>
            </a:pPr>
            <a:r>
              <a:t/>
            </a:r>
            <a:endParaRPr/>
          </a:p>
        </p:txBody>
      </p:sp>
      <p:sp>
        <p:nvSpPr>
          <p:cNvPr id="222" name="Google Shape;222;p35"/>
          <p:cNvSpPr txBox="1"/>
          <p:nvPr>
            <p:ph type="title"/>
          </p:nvPr>
        </p:nvSpPr>
        <p:spPr>
          <a:xfrm>
            <a:off x="381000" y="144100"/>
            <a:ext cx="8368500" cy="4323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Clr>
                <a:srgbClr val="7F7F7F"/>
              </a:buClr>
              <a:buSzPts val="3200"/>
              <a:buFont typeface="Roboto"/>
              <a:buNone/>
            </a:pPr>
            <a:r>
              <a:rPr b="1" lang="en">
                <a:solidFill>
                  <a:srgbClr val="000000"/>
                </a:solidFill>
                <a:latin typeface="Arial"/>
                <a:ea typeface="Arial"/>
                <a:cs typeface="Arial"/>
                <a:sym typeface="Arial"/>
              </a:rPr>
              <a:t>What’s The Difference</a:t>
            </a:r>
            <a:endParaRPr b="1">
              <a:solidFill>
                <a:srgbClr val="000000"/>
              </a:solidFill>
              <a:latin typeface="Arial"/>
              <a:ea typeface="Arial"/>
              <a:cs typeface="Arial"/>
              <a:sym typeface="Arial"/>
            </a:endParaRPr>
          </a:p>
        </p:txBody>
      </p:sp>
      <p:sp>
        <p:nvSpPr>
          <p:cNvPr id="223" name="Google Shape;223;p35"/>
          <p:cNvSpPr txBox="1"/>
          <p:nvPr/>
        </p:nvSpPr>
        <p:spPr>
          <a:xfrm>
            <a:off x="466373" y="3647128"/>
            <a:ext cx="1831800" cy="76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chemeClr val="accent1"/>
              </a:buClr>
              <a:buSzPts val="1200"/>
              <a:buFont typeface="Noto Sans Symbols"/>
              <a:buNone/>
            </a:pPr>
            <a:r>
              <a:rPr b="1" lang="en" sz="1000">
                <a:solidFill>
                  <a:srgbClr val="7F7F7F"/>
                </a:solidFill>
              </a:rPr>
              <a:t>We identify a potential customer with specific needs </a:t>
            </a:r>
            <a:endParaRPr b="1"/>
          </a:p>
        </p:txBody>
      </p:sp>
      <p:sp>
        <p:nvSpPr>
          <p:cNvPr id="224" name="Google Shape;224;p35"/>
          <p:cNvSpPr/>
          <p:nvPr/>
        </p:nvSpPr>
        <p:spPr>
          <a:xfrm>
            <a:off x="2655537" y="2121603"/>
            <a:ext cx="636982" cy="638178"/>
          </a:xfrm>
          <a:custGeom>
            <a:rect b="b" l="l" r="r" t="t"/>
            <a:pathLst>
              <a:path extrusionOk="0" h="3752" w="3748">
                <a:moveTo>
                  <a:pt x="1874" y="0"/>
                </a:moveTo>
                <a:lnTo>
                  <a:pt x="1913" y="2"/>
                </a:lnTo>
                <a:lnTo>
                  <a:pt x="1948" y="9"/>
                </a:lnTo>
                <a:lnTo>
                  <a:pt x="1980" y="19"/>
                </a:lnTo>
                <a:lnTo>
                  <a:pt x="2010" y="33"/>
                </a:lnTo>
                <a:lnTo>
                  <a:pt x="2036" y="50"/>
                </a:lnTo>
                <a:lnTo>
                  <a:pt x="2060" y="68"/>
                </a:lnTo>
                <a:lnTo>
                  <a:pt x="2079" y="87"/>
                </a:lnTo>
                <a:lnTo>
                  <a:pt x="2096" y="108"/>
                </a:lnTo>
                <a:lnTo>
                  <a:pt x="2110" y="129"/>
                </a:lnTo>
                <a:lnTo>
                  <a:pt x="2122" y="149"/>
                </a:lnTo>
                <a:lnTo>
                  <a:pt x="2130" y="170"/>
                </a:lnTo>
                <a:lnTo>
                  <a:pt x="2134" y="188"/>
                </a:lnTo>
                <a:lnTo>
                  <a:pt x="2135" y="204"/>
                </a:lnTo>
                <a:lnTo>
                  <a:pt x="2135" y="1614"/>
                </a:lnTo>
                <a:lnTo>
                  <a:pt x="3544" y="1614"/>
                </a:lnTo>
                <a:lnTo>
                  <a:pt x="3560" y="1616"/>
                </a:lnTo>
                <a:lnTo>
                  <a:pt x="3579" y="1620"/>
                </a:lnTo>
                <a:lnTo>
                  <a:pt x="3598" y="1628"/>
                </a:lnTo>
                <a:lnTo>
                  <a:pt x="3618" y="1638"/>
                </a:lnTo>
                <a:lnTo>
                  <a:pt x="3640" y="1653"/>
                </a:lnTo>
                <a:lnTo>
                  <a:pt x="3661" y="1669"/>
                </a:lnTo>
                <a:lnTo>
                  <a:pt x="3680" y="1690"/>
                </a:lnTo>
                <a:lnTo>
                  <a:pt x="3698" y="1713"/>
                </a:lnTo>
                <a:lnTo>
                  <a:pt x="3714" y="1740"/>
                </a:lnTo>
                <a:lnTo>
                  <a:pt x="3728" y="1768"/>
                </a:lnTo>
                <a:lnTo>
                  <a:pt x="3739" y="1802"/>
                </a:lnTo>
                <a:lnTo>
                  <a:pt x="3745" y="1837"/>
                </a:lnTo>
                <a:lnTo>
                  <a:pt x="3748" y="1876"/>
                </a:lnTo>
                <a:lnTo>
                  <a:pt x="3745" y="1915"/>
                </a:lnTo>
                <a:lnTo>
                  <a:pt x="3739" y="1950"/>
                </a:lnTo>
                <a:lnTo>
                  <a:pt x="3728" y="1983"/>
                </a:lnTo>
                <a:lnTo>
                  <a:pt x="3714" y="2012"/>
                </a:lnTo>
                <a:lnTo>
                  <a:pt x="3698" y="2038"/>
                </a:lnTo>
                <a:lnTo>
                  <a:pt x="3680" y="2062"/>
                </a:lnTo>
                <a:lnTo>
                  <a:pt x="3661" y="2081"/>
                </a:lnTo>
                <a:lnTo>
                  <a:pt x="3640" y="2098"/>
                </a:lnTo>
                <a:lnTo>
                  <a:pt x="3618" y="2113"/>
                </a:lnTo>
                <a:lnTo>
                  <a:pt x="3598" y="2123"/>
                </a:lnTo>
                <a:lnTo>
                  <a:pt x="3579" y="2131"/>
                </a:lnTo>
                <a:lnTo>
                  <a:pt x="3560" y="2136"/>
                </a:lnTo>
                <a:lnTo>
                  <a:pt x="3544" y="2137"/>
                </a:lnTo>
                <a:lnTo>
                  <a:pt x="2135" y="2137"/>
                </a:lnTo>
                <a:lnTo>
                  <a:pt x="2135" y="3548"/>
                </a:lnTo>
                <a:lnTo>
                  <a:pt x="2134" y="3564"/>
                </a:lnTo>
                <a:lnTo>
                  <a:pt x="2130" y="3582"/>
                </a:lnTo>
                <a:lnTo>
                  <a:pt x="2122" y="3601"/>
                </a:lnTo>
                <a:lnTo>
                  <a:pt x="2110" y="3622"/>
                </a:lnTo>
                <a:lnTo>
                  <a:pt x="2096" y="3643"/>
                </a:lnTo>
                <a:lnTo>
                  <a:pt x="2079" y="3664"/>
                </a:lnTo>
                <a:lnTo>
                  <a:pt x="2060" y="3683"/>
                </a:lnTo>
                <a:lnTo>
                  <a:pt x="2036" y="3702"/>
                </a:lnTo>
                <a:lnTo>
                  <a:pt x="2010" y="3718"/>
                </a:lnTo>
                <a:lnTo>
                  <a:pt x="1980" y="3731"/>
                </a:lnTo>
                <a:lnTo>
                  <a:pt x="1948" y="3743"/>
                </a:lnTo>
                <a:lnTo>
                  <a:pt x="1913" y="3750"/>
                </a:lnTo>
                <a:lnTo>
                  <a:pt x="1874" y="3752"/>
                </a:lnTo>
                <a:lnTo>
                  <a:pt x="1835" y="3750"/>
                </a:lnTo>
                <a:lnTo>
                  <a:pt x="1800" y="3743"/>
                </a:lnTo>
                <a:lnTo>
                  <a:pt x="1767" y="3731"/>
                </a:lnTo>
                <a:lnTo>
                  <a:pt x="1737" y="3718"/>
                </a:lnTo>
                <a:lnTo>
                  <a:pt x="1711" y="3702"/>
                </a:lnTo>
                <a:lnTo>
                  <a:pt x="1688" y="3683"/>
                </a:lnTo>
                <a:lnTo>
                  <a:pt x="1668" y="3664"/>
                </a:lnTo>
                <a:lnTo>
                  <a:pt x="1651" y="3643"/>
                </a:lnTo>
                <a:lnTo>
                  <a:pt x="1637" y="3622"/>
                </a:lnTo>
                <a:lnTo>
                  <a:pt x="1627" y="3601"/>
                </a:lnTo>
                <a:lnTo>
                  <a:pt x="1619" y="3582"/>
                </a:lnTo>
                <a:lnTo>
                  <a:pt x="1614" y="3564"/>
                </a:lnTo>
                <a:lnTo>
                  <a:pt x="1613" y="3548"/>
                </a:lnTo>
                <a:lnTo>
                  <a:pt x="1613" y="2137"/>
                </a:lnTo>
                <a:lnTo>
                  <a:pt x="204" y="2137"/>
                </a:lnTo>
                <a:lnTo>
                  <a:pt x="187" y="2136"/>
                </a:lnTo>
                <a:lnTo>
                  <a:pt x="170" y="2131"/>
                </a:lnTo>
                <a:lnTo>
                  <a:pt x="149" y="2123"/>
                </a:lnTo>
                <a:lnTo>
                  <a:pt x="129" y="2113"/>
                </a:lnTo>
                <a:lnTo>
                  <a:pt x="108" y="2098"/>
                </a:lnTo>
                <a:lnTo>
                  <a:pt x="88" y="2081"/>
                </a:lnTo>
                <a:lnTo>
                  <a:pt x="68" y="2062"/>
                </a:lnTo>
                <a:lnTo>
                  <a:pt x="50" y="2038"/>
                </a:lnTo>
                <a:lnTo>
                  <a:pt x="33" y="2012"/>
                </a:lnTo>
                <a:lnTo>
                  <a:pt x="19" y="1983"/>
                </a:lnTo>
                <a:lnTo>
                  <a:pt x="9" y="1950"/>
                </a:lnTo>
                <a:lnTo>
                  <a:pt x="2" y="1915"/>
                </a:lnTo>
                <a:lnTo>
                  <a:pt x="0" y="1876"/>
                </a:lnTo>
                <a:lnTo>
                  <a:pt x="2" y="1837"/>
                </a:lnTo>
                <a:lnTo>
                  <a:pt x="9" y="1802"/>
                </a:lnTo>
                <a:lnTo>
                  <a:pt x="19" y="1768"/>
                </a:lnTo>
                <a:lnTo>
                  <a:pt x="33" y="1740"/>
                </a:lnTo>
                <a:lnTo>
                  <a:pt x="50" y="1713"/>
                </a:lnTo>
                <a:lnTo>
                  <a:pt x="68" y="1690"/>
                </a:lnTo>
                <a:lnTo>
                  <a:pt x="88" y="1669"/>
                </a:lnTo>
                <a:lnTo>
                  <a:pt x="108" y="1653"/>
                </a:lnTo>
                <a:lnTo>
                  <a:pt x="129" y="1638"/>
                </a:lnTo>
                <a:lnTo>
                  <a:pt x="149" y="1628"/>
                </a:lnTo>
                <a:lnTo>
                  <a:pt x="170" y="1620"/>
                </a:lnTo>
                <a:lnTo>
                  <a:pt x="187" y="1616"/>
                </a:lnTo>
                <a:lnTo>
                  <a:pt x="204" y="1614"/>
                </a:lnTo>
                <a:lnTo>
                  <a:pt x="1612" y="1614"/>
                </a:lnTo>
                <a:lnTo>
                  <a:pt x="1612" y="204"/>
                </a:lnTo>
                <a:lnTo>
                  <a:pt x="1614" y="188"/>
                </a:lnTo>
                <a:lnTo>
                  <a:pt x="1619" y="170"/>
                </a:lnTo>
                <a:lnTo>
                  <a:pt x="1627" y="149"/>
                </a:lnTo>
                <a:lnTo>
                  <a:pt x="1637" y="129"/>
                </a:lnTo>
                <a:lnTo>
                  <a:pt x="1651" y="108"/>
                </a:lnTo>
                <a:lnTo>
                  <a:pt x="1668" y="87"/>
                </a:lnTo>
                <a:lnTo>
                  <a:pt x="1688" y="68"/>
                </a:lnTo>
                <a:lnTo>
                  <a:pt x="1711" y="50"/>
                </a:lnTo>
                <a:lnTo>
                  <a:pt x="1737" y="33"/>
                </a:lnTo>
                <a:lnTo>
                  <a:pt x="1767" y="19"/>
                </a:lnTo>
                <a:lnTo>
                  <a:pt x="1800" y="9"/>
                </a:lnTo>
                <a:lnTo>
                  <a:pt x="1835" y="2"/>
                </a:lnTo>
                <a:lnTo>
                  <a:pt x="1874" y="0"/>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350">
              <a:solidFill>
                <a:schemeClr val="dk1"/>
              </a:solidFill>
              <a:latin typeface="Roboto"/>
              <a:ea typeface="Roboto"/>
              <a:cs typeface="Roboto"/>
              <a:sym typeface="Roboto"/>
            </a:endParaRPr>
          </a:p>
        </p:txBody>
      </p:sp>
      <p:sp>
        <p:nvSpPr>
          <p:cNvPr id="225" name="Google Shape;225;p35"/>
          <p:cNvSpPr txBox="1"/>
          <p:nvPr/>
        </p:nvSpPr>
        <p:spPr>
          <a:xfrm>
            <a:off x="3647749" y="3647128"/>
            <a:ext cx="1831800" cy="7611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chemeClr val="accent2"/>
              </a:buClr>
              <a:buSzPts val="1200"/>
              <a:buFont typeface="Noto Sans Symbols"/>
              <a:buNone/>
            </a:pPr>
            <a:r>
              <a:rPr b="1" lang="en" sz="1000">
                <a:solidFill>
                  <a:srgbClr val="7F7F7F"/>
                </a:solidFill>
              </a:rPr>
              <a:t>We send them a customized message tailored to their wants and needs </a:t>
            </a:r>
            <a:endParaRPr b="1">
              <a:solidFill>
                <a:srgbClr val="7F7F7F"/>
              </a:solidFill>
            </a:endParaRPr>
          </a:p>
        </p:txBody>
      </p:sp>
      <p:grpSp>
        <p:nvGrpSpPr>
          <p:cNvPr id="226" name="Google Shape;226;p35"/>
          <p:cNvGrpSpPr/>
          <p:nvPr/>
        </p:nvGrpSpPr>
        <p:grpSpPr>
          <a:xfrm>
            <a:off x="5816029" y="2245428"/>
            <a:ext cx="634601" cy="390525"/>
            <a:chOff x="7897813" y="3090863"/>
            <a:chExt cx="846135" cy="520700"/>
          </a:xfrm>
        </p:grpSpPr>
        <p:sp>
          <p:nvSpPr>
            <p:cNvPr id="227" name="Google Shape;227;p35"/>
            <p:cNvSpPr/>
            <p:nvPr/>
          </p:nvSpPr>
          <p:spPr>
            <a:xfrm>
              <a:off x="7897813" y="3090863"/>
              <a:ext cx="846135" cy="200024"/>
            </a:xfrm>
            <a:custGeom>
              <a:rect b="b" l="l" r="r" t="t"/>
              <a:pathLst>
                <a:path extrusionOk="0" h="882" w="3728">
                  <a:moveTo>
                    <a:pt x="439" y="0"/>
                  </a:moveTo>
                  <a:lnTo>
                    <a:pt x="3291" y="0"/>
                  </a:lnTo>
                  <a:lnTo>
                    <a:pt x="3345" y="3"/>
                  </a:lnTo>
                  <a:lnTo>
                    <a:pt x="3398" y="13"/>
                  </a:lnTo>
                  <a:lnTo>
                    <a:pt x="3448" y="29"/>
                  </a:lnTo>
                  <a:lnTo>
                    <a:pt x="3496" y="52"/>
                  </a:lnTo>
                  <a:lnTo>
                    <a:pt x="3540" y="79"/>
                  </a:lnTo>
                  <a:lnTo>
                    <a:pt x="3581" y="112"/>
                  </a:lnTo>
                  <a:lnTo>
                    <a:pt x="3618" y="149"/>
                  </a:lnTo>
                  <a:lnTo>
                    <a:pt x="3650" y="191"/>
                  </a:lnTo>
                  <a:lnTo>
                    <a:pt x="3677" y="235"/>
                  </a:lnTo>
                  <a:lnTo>
                    <a:pt x="3699" y="283"/>
                  </a:lnTo>
                  <a:lnTo>
                    <a:pt x="3716" y="333"/>
                  </a:lnTo>
                  <a:lnTo>
                    <a:pt x="3725" y="386"/>
                  </a:lnTo>
                  <a:lnTo>
                    <a:pt x="3728" y="441"/>
                  </a:lnTo>
                  <a:lnTo>
                    <a:pt x="3725" y="496"/>
                  </a:lnTo>
                  <a:lnTo>
                    <a:pt x="3716" y="549"/>
                  </a:lnTo>
                  <a:lnTo>
                    <a:pt x="3699" y="599"/>
                  </a:lnTo>
                  <a:lnTo>
                    <a:pt x="3677" y="647"/>
                  </a:lnTo>
                  <a:lnTo>
                    <a:pt x="3650" y="691"/>
                  </a:lnTo>
                  <a:lnTo>
                    <a:pt x="3618" y="733"/>
                  </a:lnTo>
                  <a:lnTo>
                    <a:pt x="3581" y="770"/>
                  </a:lnTo>
                  <a:lnTo>
                    <a:pt x="3540" y="803"/>
                  </a:lnTo>
                  <a:lnTo>
                    <a:pt x="3496" y="830"/>
                  </a:lnTo>
                  <a:lnTo>
                    <a:pt x="3448" y="853"/>
                  </a:lnTo>
                  <a:lnTo>
                    <a:pt x="3398" y="869"/>
                  </a:lnTo>
                  <a:lnTo>
                    <a:pt x="3345" y="879"/>
                  </a:lnTo>
                  <a:lnTo>
                    <a:pt x="3291" y="882"/>
                  </a:lnTo>
                  <a:lnTo>
                    <a:pt x="439" y="882"/>
                  </a:lnTo>
                  <a:lnTo>
                    <a:pt x="384" y="879"/>
                  </a:lnTo>
                  <a:lnTo>
                    <a:pt x="330" y="869"/>
                  </a:lnTo>
                  <a:lnTo>
                    <a:pt x="280" y="853"/>
                  </a:lnTo>
                  <a:lnTo>
                    <a:pt x="233" y="830"/>
                  </a:lnTo>
                  <a:lnTo>
                    <a:pt x="189" y="803"/>
                  </a:lnTo>
                  <a:lnTo>
                    <a:pt x="147" y="770"/>
                  </a:lnTo>
                  <a:lnTo>
                    <a:pt x="111" y="733"/>
                  </a:lnTo>
                  <a:lnTo>
                    <a:pt x="79" y="691"/>
                  </a:lnTo>
                  <a:lnTo>
                    <a:pt x="51" y="647"/>
                  </a:lnTo>
                  <a:lnTo>
                    <a:pt x="30" y="599"/>
                  </a:lnTo>
                  <a:lnTo>
                    <a:pt x="14" y="549"/>
                  </a:lnTo>
                  <a:lnTo>
                    <a:pt x="3" y="496"/>
                  </a:lnTo>
                  <a:lnTo>
                    <a:pt x="0" y="441"/>
                  </a:lnTo>
                  <a:lnTo>
                    <a:pt x="3" y="386"/>
                  </a:lnTo>
                  <a:lnTo>
                    <a:pt x="14" y="333"/>
                  </a:lnTo>
                  <a:lnTo>
                    <a:pt x="30" y="283"/>
                  </a:lnTo>
                  <a:lnTo>
                    <a:pt x="51" y="235"/>
                  </a:lnTo>
                  <a:lnTo>
                    <a:pt x="79" y="191"/>
                  </a:lnTo>
                  <a:lnTo>
                    <a:pt x="111" y="149"/>
                  </a:lnTo>
                  <a:lnTo>
                    <a:pt x="147" y="112"/>
                  </a:lnTo>
                  <a:lnTo>
                    <a:pt x="189" y="79"/>
                  </a:lnTo>
                  <a:lnTo>
                    <a:pt x="233" y="52"/>
                  </a:lnTo>
                  <a:lnTo>
                    <a:pt x="280" y="29"/>
                  </a:lnTo>
                  <a:lnTo>
                    <a:pt x="330" y="13"/>
                  </a:lnTo>
                  <a:lnTo>
                    <a:pt x="384" y="3"/>
                  </a:lnTo>
                  <a:lnTo>
                    <a:pt x="439" y="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350">
                <a:solidFill>
                  <a:schemeClr val="dk1"/>
                </a:solidFill>
                <a:latin typeface="Roboto"/>
                <a:ea typeface="Roboto"/>
                <a:cs typeface="Roboto"/>
                <a:sym typeface="Roboto"/>
              </a:endParaRPr>
            </a:p>
          </p:txBody>
        </p:sp>
        <p:sp>
          <p:nvSpPr>
            <p:cNvPr id="228" name="Google Shape;228;p35"/>
            <p:cNvSpPr/>
            <p:nvPr/>
          </p:nvSpPr>
          <p:spPr>
            <a:xfrm>
              <a:off x="7897813" y="3411538"/>
              <a:ext cx="846135" cy="200025"/>
            </a:xfrm>
            <a:custGeom>
              <a:rect b="b" l="l" r="r" t="t"/>
              <a:pathLst>
                <a:path extrusionOk="0" h="884" w="3728">
                  <a:moveTo>
                    <a:pt x="439" y="0"/>
                  </a:moveTo>
                  <a:lnTo>
                    <a:pt x="3291" y="0"/>
                  </a:lnTo>
                  <a:lnTo>
                    <a:pt x="3345" y="3"/>
                  </a:lnTo>
                  <a:lnTo>
                    <a:pt x="3398" y="13"/>
                  </a:lnTo>
                  <a:lnTo>
                    <a:pt x="3448" y="30"/>
                  </a:lnTo>
                  <a:lnTo>
                    <a:pt x="3496" y="52"/>
                  </a:lnTo>
                  <a:lnTo>
                    <a:pt x="3540" y="80"/>
                  </a:lnTo>
                  <a:lnTo>
                    <a:pt x="3581" y="112"/>
                  </a:lnTo>
                  <a:lnTo>
                    <a:pt x="3618" y="150"/>
                  </a:lnTo>
                  <a:lnTo>
                    <a:pt x="3650" y="191"/>
                  </a:lnTo>
                  <a:lnTo>
                    <a:pt x="3677" y="235"/>
                  </a:lnTo>
                  <a:lnTo>
                    <a:pt x="3699" y="283"/>
                  </a:lnTo>
                  <a:lnTo>
                    <a:pt x="3716" y="334"/>
                  </a:lnTo>
                  <a:lnTo>
                    <a:pt x="3725" y="386"/>
                  </a:lnTo>
                  <a:lnTo>
                    <a:pt x="3728" y="441"/>
                  </a:lnTo>
                  <a:lnTo>
                    <a:pt x="3725" y="496"/>
                  </a:lnTo>
                  <a:lnTo>
                    <a:pt x="3716" y="549"/>
                  </a:lnTo>
                  <a:lnTo>
                    <a:pt x="3699" y="599"/>
                  </a:lnTo>
                  <a:lnTo>
                    <a:pt x="3677" y="647"/>
                  </a:lnTo>
                  <a:lnTo>
                    <a:pt x="3650" y="693"/>
                  </a:lnTo>
                  <a:lnTo>
                    <a:pt x="3618" y="733"/>
                  </a:lnTo>
                  <a:lnTo>
                    <a:pt x="3581" y="770"/>
                  </a:lnTo>
                  <a:lnTo>
                    <a:pt x="3540" y="803"/>
                  </a:lnTo>
                  <a:lnTo>
                    <a:pt x="3496" y="830"/>
                  </a:lnTo>
                  <a:lnTo>
                    <a:pt x="3448" y="853"/>
                  </a:lnTo>
                  <a:lnTo>
                    <a:pt x="3398" y="870"/>
                  </a:lnTo>
                  <a:lnTo>
                    <a:pt x="3345" y="880"/>
                  </a:lnTo>
                  <a:lnTo>
                    <a:pt x="3291" y="884"/>
                  </a:lnTo>
                  <a:lnTo>
                    <a:pt x="439" y="884"/>
                  </a:lnTo>
                  <a:lnTo>
                    <a:pt x="384" y="880"/>
                  </a:lnTo>
                  <a:lnTo>
                    <a:pt x="330" y="870"/>
                  </a:lnTo>
                  <a:lnTo>
                    <a:pt x="280" y="853"/>
                  </a:lnTo>
                  <a:lnTo>
                    <a:pt x="233" y="830"/>
                  </a:lnTo>
                  <a:lnTo>
                    <a:pt x="189" y="803"/>
                  </a:lnTo>
                  <a:lnTo>
                    <a:pt x="147" y="770"/>
                  </a:lnTo>
                  <a:lnTo>
                    <a:pt x="111" y="733"/>
                  </a:lnTo>
                  <a:lnTo>
                    <a:pt x="79" y="693"/>
                  </a:lnTo>
                  <a:lnTo>
                    <a:pt x="51" y="647"/>
                  </a:lnTo>
                  <a:lnTo>
                    <a:pt x="30" y="599"/>
                  </a:lnTo>
                  <a:lnTo>
                    <a:pt x="14" y="549"/>
                  </a:lnTo>
                  <a:lnTo>
                    <a:pt x="3" y="496"/>
                  </a:lnTo>
                  <a:lnTo>
                    <a:pt x="0" y="441"/>
                  </a:lnTo>
                  <a:lnTo>
                    <a:pt x="3" y="386"/>
                  </a:lnTo>
                  <a:lnTo>
                    <a:pt x="14" y="334"/>
                  </a:lnTo>
                  <a:lnTo>
                    <a:pt x="30" y="283"/>
                  </a:lnTo>
                  <a:lnTo>
                    <a:pt x="51" y="235"/>
                  </a:lnTo>
                  <a:lnTo>
                    <a:pt x="79" y="191"/>
                  </a:lnTo>
                  <a:lnTo>
                    <a:pt x="111" y="150"/>
                  </a:lnTo>
                  <a:lnTo>
                    <a:pt x="147" y="112"/>
                  </a:lnTo>
                  <a:lnTo>
                    <a:pt x="189" y="80"/>
                  </a:lnTo>
                  <a:lnTo>
                    <a:pt x="233" y="52"/>
                  </a:lnTo>
                  <a:lnTo>
                    <a:pt x="280" y="30"/>
                  </a:lnTo>
                  <a:lnTo>
                    <a:pt x="330" y="13"/>
                  </a:lnTo>
                  <a:lnTo>
                    <a:pt x="384" y="3"/>
                  </a:lnTo>
                  <a:lnTo>
                    <a:pt x="439" y="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350">
                <a:solidFill>
                  <a:schemeClr val="dk1"/>
                </a:solidFill>
                <a:latin typeface="Roboto"/>
                <a:ea typeface="Roboto"/>
                <a:cs typeface="Roboto"/>
                <a:sym typeface="Roboto"/>
              </a:endParaRPr>
            </a:p>
          </p:txBody>
        </p:sp>
      </p:grpSp>
      <p:sp>
        <p:nvSpPr>
          <p:cNvPr id="229" name="Google Shape;229;p35"/>
          <p:cNvSpPr txBox="1"/>
          <p:nvPr/>
        </p:nvSpPr>
        <p:spPr>
          <a:xfrm>
            <a:off x="6829125" y="3647127"/>
            <a:ext cx="1831800" cy="390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chemeClr val="accent3"/>
              </a:buClr>
              <a:buSzPts val="1200"/>
              <a:buFont typeface="Noto Sans Symbols"/>
              <a:buNone/>
            </a:pPr>
            <a:r>
              <a:rPr b="1" lang="en" sz="1000">
                <a:solidFill>
                  <a:srgbClr val="7F7F7F"/>
                </a:solidFill>
              </a:rPr>
              <a:t>We build trust and make the sale </a:t>
            </a:r>
            <a:endParaRPr b="1"/>
          </a:p>
        </p:txBody>
      </p:sp>
      <p:pic>
        <p:nvPicPr>
          <p:cNvPr id="230" name="Google Shape;230;p35"/>
          <p:cNvPicPr preferRelativeResize="0"/>
          <p:nvPr/>
        </p:nvPicPr>
        <p:blipFill>
          <a:blip r:embed="rId3">
            <a:alphaModFix/>
          </a:blip>
          <a:stretch>
            <a:fillRect/>
          </a:stretch>
        </p:blipFill>
        <p:spPr>
          <a:xfrm>
            <a:off x="256850" y="1459250"/>
            <a:ext cx="2280451" cy="1767200"/>
          </a:xfrm>
          <a:prstGeom prst="rect">
            <a:avLst/>
          </a:prstGeom>
          <a:noFill/>
          <a:ln>
            <a:noFill/>
          </a:ln>
        </p:spPr>
      </p:pic>
      <p:pic>
        <p:nvPicPr>
          <p:cNvPr id="231" name="Google Shape;231;p35"/>
          <p:cNvPicPr preferRelativeResize="0"/>
          <p:nvPr/>
        </p:nvPicPr>
        <p:blipFill>
          <a:blip r:embed="rId4">
            <a:alphaModFix/>
          </a:blip>
          <a:stretch>
            <a:fillRect/>
          </a:stretch>
        </p:blipFill>
        <p:spPr>
          <a:xfrm>
            <a:off x="3292526" y="1444725"/>
            <a:ext cx="2480700" cy="1796250"/>
          </a:xfrm>
          <a:prstGeom prst="rect">
            <a:avLst/>
          </a:prstGeom>
          <a:noFill/>
          <a:ln>
            <a:noFill/>
          </a:ln>
        </p:spPr>
      </p:pic>
      <p:pic>
        <p:nvPicPr>
          <p:cNvPr id="232" name="Google Shape;232;p35"/>
          <p:cNvPicPr preferRelativeResize="0"/>
          <p:nvPr/>
        </p:nvPicPr>
        <p:blipFill>
          <a:blip r:embed="rId5">
            <a:alphaModFix/>
          </a:blip>
          <a:stretch>
            <a:fillRect/>
          </a:stretch>
        </p:blipFill>
        <p:spPr>
          <a:xfrm>
            <a:off x="6559375" y="1459250"/>
            <a:ext cx="2418251" cy="17962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 name="Shape 236"/>
        <p:cNvGrpSpPr/>
        <p:nvPr/>
      </p:nvGrpSpPr>
      <p:grpSpPr>
        <a:xfrm>
          <a:off x="0" y="0"/>
          <a:ext cx="0" cy="0"/>
          <a:chOff x="0" y="0"/>
          <a:chExt cx="0" cy="0"/>
        </a:xfrm>
      </p:grpSpPr>
      <p:sp>
        <p:nvSpPr>
          <p:cNvPr id="237" name="Google Shape;237;p36"/>
          <p:cNvSpPr txBox="1"/>
          <p:nvPr>
            <p:ph idx="1" type="body"/>
          </p:nvPr>
        </p:nvSpPr>
        <p:spPr>
          <a:xfrm>
            <a:off x="339000" y="883827"/>
            <a:ext cx="8368500" cy="262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1600"/>
              </a:spcAft>
              <a:buClr>
                <a:srgbClr val="7F7F7F"/>
              </a:buClr>
              <a:buSzPts val="1200"/>
              <a:buNone/>
            </a:pPr>
            <a:r>
              <a:rPr lang="en"/>
              <a:t>                                    </a:t>
            </a:r>
            <a:r>
              <a:rPr b="1" lang="en" sz="1500">
                <a:latin typeface="Arial"/>
                <a:ea typeface="Arial"/>
                <a:cs typeface="Arial"/>
                <a:sym typeface="Arial"/>
              </a:rPr>
              <a:t>N.A.D.A</a:t>
            </a:r>
            <a:r>
              <a:rPr b="1" lang="en"/>
              <a:t> </a:t>
            </a:r>
            <a:endParaRPr b="1"/>
          </a:p>
        </p:txBody>
      </p:sp>
      <p:sp>
        <p:nvSpPr>
          <p:cNvPr id="238" name="Google Shape;238;p36"/>
          <p:cNvSpPr txBox="1"/>
          <p:nvPr>
            <p:ph type="title"/>
          </p:nvPr>
        </p:nvSpPr>
        <p:spPr>
          <a:xfrm>
            <a:off x="1585025" y="341325"/>
            <a:ext cx="7164600" cy="466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Clr>
                <a:srgbClr val="7F7F7F"/>
              </a:buClr>
              <a:buSzPts val="3200"/>
              <a:buFont typeface="Roboto"/>
              <a:buNone/>
            </a:pPr>
            <a:r>
              <a:rPr b="1" lang="en">
                <a:solidFill>
                  <a:srgbClr val="000000"/>
                </a:solidFill>
                <a:latin typeface="Arial"/>
                <a:ea typeface="Arial"/>
                <a:cs typeface="Arial"/>
                <a:sym typeface="Arial"/>
              </a:rPr>
              <a:t>A Niche Market</a:t>
            </a:r>
            <a:endParaRPr b="1">
              <a:solidFill>
                <a:srgbClr val="000000"/>
              </a:solidFill>
              <a:latin typeface="Arial"/>
              <a:ea typeface="Arial"/>
              <a:cs typeface="Arial"/>
              <a:sym typeface="Arial"/>
            </a:endParaRPr>
          </a:p>
        </p:txBody>
      </p:sp>
      <p:sp>
        <p:nvSpPr>
          <p:cNvPr id="239" name="Google Shape;239;p36"/>
          <p:cNvSpPr txBox="1"/>
          <p:nvPr/>
        </p:nvSpPr>
        <p:spPr>
          <a:xfrm>
            <a:off x="3790275" y="2098750"/>
            <a:ext cx="5087100" cy="1014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chemeClr val="accent1"/>
              </a:buClr>
              <a:buSzPts val="2400"/>
              <a:buFont typeface="Roboto"/>
              <a:buNone/>
            </a:pPr>
            <a:r>
              <a:rPr b="1" lang="en" sz="1500">
                <a:solidFill>
                  <a:schemeClr val="accent1"/>
                </a:solidFill>
              </a:rPr>
              <a:t>Every U.S Dealer will be a shareholder in ProMX^4 Dealers</a:t>
            </a:r>
            <a:endParaRPr b="1" sz="1500">
              <a:solidFill>
                <a:schemeClr val="accent1"/>
              </a:solidFill>
            </a:endParaRPr>
          </a:p>
          <a:p>
            <a:pPr indent="0" lvl="0" marL="0" marR="0" rtl="0" algn="l">
              <a:spcBef>
                <a:spcPts val="0"/>
              </a:spcBef>
              <a:spcAft>
                <a:spcPts val="0"/>
              </a:spcAft>
              <a:buClr>
                <a:schemeClr val="accent1"/>
              </a:buClr>
              <a:buSzPts val="2400"/>
              <a:buFont typeface="Roboto"/>
              <a:buNone/>
            </a:pPr>
            <a:r>
              <a:t/>
            </a:r>
            <a:endParaRPr sz="1000">
              <a:solidFill>
                <a:schemeClr val="accent1"/>
              </a:solidFill>
              <a:latin typeface="Roboto"/>
              <a:ea typeface="Roboto"/>
              <a:cs typeface="Roboto"/>
              <a:sym typeface="Roboto"/>
            </a:endParaRPr>
          </a:p>
          <a:p>
            <a:pPr indent="0" lvl="0" marL="0" rtl="0" algn="l">
              <a:lnSpc>
                <a:spcPct val="150000"/>
              </a:lnSpc>
              <a:spcBef>
                <a:spcPts val="0"/>
              </a:spcBef>
              <a:spcAft>
                <a:spcPts val="0"/>
              </a:spcAft>
              <a:buClr>
                <a:srgbClr val="5B5B5B"/>
              </a:buClr>
              <a:buSzPts val="1000"/>
              <a:buFont typeface="Noto Sans Symbols"/>
              <a:buNone/>
            </a:pPr>
            <a:r>
              <a:t/>
            </a:r>
            <a:endParaRPr sz="1000">
              <a:solidFill>
                <a:schemeClr val="accent1"/>
              </a:solidFill>
              <a:latin typeface="Roboto"/>
              <a:ea typeface="Roboto"/>
              <a:cs typeface="Roboto"/>
              <a:sym typeface="Roboto"/>
            </a:endParaRPr>
          </a:p>
        </p:txBody>
      </p:sp>
      <p:sp>
        <p:nvSpPr>
          <p:cNvPr id="240" name="Google Shape;240;p36"/>
          <p:cNvSpPr txBox="1"/>
          <p:nvPr/>
        </p:nvSpPr>
        <p:spPr>
          <a:xfrm>
            <a:off x="4648199" y="1800902"/>
            <a:ext cx="4101300" cy="4356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5B5B5B"/>
              </a:buClr>
              <a:buSzPts val="1000"/>
              <a:buFont typeface="Noto Sans Symbols"/>
              <a:buNone/>
            </a:pPr>
            <a:r>
              <a:t/>
            </a:r>
            <a:endParaRPr sz="1051">
              <a:solidFill>
                <a:srgbClr val="5B5B5B"/>
              </a:solidFill>
              <a:latin typeface="Roboto"/>
              <a:ea typeface="Roboto"/>
              <a:cs typeface="Roboto"/>
              <a:sym typeface="Roboto"/>
            </a:endParaRPr>
          </a:p>
        </p:txBody>
      </p:sp>
      <p:sp>
        <p:nvSpPr>
          <p:cNvPr id="241" name="Google Shape;241;p36"/>
          <p:cNvSpPr txBox="1"/>
          <p:nvPr/>
        </p:nvSpPr>
        <p:spPr>
          <a:xfrm>
            <a:off x="4191225" y="1545150"/>
            <a:ext cx="4558200" cy="747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chemeClr val="accent2"/>
              </a:buClr>
              <a:buSzPts val="2400"/>
              <a:buFont typeface="Roboto"/>
              <a:buNone/>
            </a:pPr>
            <a:r>
              <a:t/>
            </a:r>
            <a:endParaRPr sz="1000">
              <a:solidFill>
                <a:schemeClr val="accent2"/>
              </a:solidFill>
              <a:latin typeface="Roboto"/>
              <a:ea typeface="Roboto"/>
              <a:cs typeface="Roboto"/>
              <a:sym typeface="Roboto"/>
            </a:endParaRPr>
          </a:p>
        </p:txBody>
      </p:sp>
      <p:sp>
        <p:nvSpPr>
          <p:cNvPr id="242" name="Google Shape;242;p36"/>
          <p:cNvSpPr txBox="1"/>
          <p:nvPr/>
        </p:nvSpPr>
        <p:spPr>
          <a:xfrm>
            <a:off x="4648199" y="3501390"/>
            <a:ext cx="4101300" cy="369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chemeClr val="accent3"/>
              </a:buClr>
              <a:buSzPts val="2400"/>
              <a:buFont typeface="Roboto"/>
              <a:buNone/>
            </a:pPr>
            <a:r>
              <a:rPr b="1" lang="en" sz="1000"/>
              <a:t>By Dealer for Dealer</a:t>
            </a:r>
            <a:endParaRPr b="1" sz="1000"/>
          </a:p>
        </p:txBody>
      </p:sp>
      <p:sp>
        <p:nvSpPr>
          <p:cNvPr id="243" name="Google Shape;243;p36"/>
          <p:cNvSpPr txBox="1"/>
          <p:nvPr/>
        </p:nvSpPr>
        <p:spPr>
          <a:xfrm>
            <a:off x="4648199" y="3967224"/>
            <a:ext cx="4101300" cy="4356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5B5B5B"/>
              </a:buClr>
              <a:buSzPts val="1000"/>
              <a:buFont typeface="Noto Sans Symbols"/>
              <a:buNone/>
            </a:pPr>
            <a:r>
              <a:t/>
            </a:r>
            <a:endParaRPr sz="1051">
              <a:solidFill>
                <a:srgbClr val="5B5B5B"/>
              </a:solidFill>
              <a:latin typeface="Roboto"/>
              <a:ea typeface="Roboto"/>
              <a:cs typeface="Roboto"/>
              <a:sym typeface="Roboto"/>
            </a:endParaRPr>
          </a:p>
        </p:txBody>
      </p:sp>
      <p:sp>
        <p:nvSpPr>
          <p:cNvPr id="244" name="Google Shape;244;p36"/>
          <p:cNvSpPr/>
          <p:nvPr/>
        </p:nvSpPr>
        <p:spPr>
          <a:xfrm>
            <a:off x="339000" y="1916200"/>
            <a:ext cx="3121200" cy="1380000"/>
          </a:xfrm>
          <a:prstGeom prst="ellipse">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rPr b="1" lang="en" sz="2000">
                <a:solidFill>
                  <a:schemeClr val="lt1"/>
                </a:solidFill>
              </a:rPr>
              <a:t>18,000 Dealer in the U.S</a:t>
            </a:r>
            <a:endParaRPr b="1" sz="400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8" name="Shape 248"/>
        <p:cNvGrpSpPr/>
        <p:nvPr/>
      </p:nvGrpSpPr>
      <p:grpSpPr>
        <a:xfrm>
          <a:off x="0" y="0"/>
          <a:ext cx="0" cy="0"/>
          <a:chOff x="0" y="0"/>
          <a:chExt cx="0" cy="0"/>
        </a:xfrm>
      </p:grpSpPr>
      <p:sp>
        <p:nvSpPr>
          <p:cNvPr id="249" name="Google Shape;249;p37"/>
          <p:cNvSpPr txBox="1"/>
          <p:nvPr>
            <p:ph idx="1" type="body"/>
          </p:nvPr>
        </p:nvSpPr>
        <p:spPr>
          <a:xfrm>
            <a:off x="387750" y="883827"/>
            <a:ext cx="8368500" cy="262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1600"/>
              </a:spcAft>
              <a:buClr>
                <a:srgbClr val="7F7F7F"/>
              </a:buClr>
              <a:buSzPts val="1200"/>
              <a:buNone/>
            </a:pPr>
            <a:r>
              <a:rPr lang="en"/>
              <a:t>                                    </a:t>
            </a:r>
            <a:r>
              <a:rPr b="1" lang="en"/>
              <a:t> </a:t>
            </a:r>
            <a:endParaRPr b="1"/>
          </a:p>
        </p:txBody>
      </p:sp>
      <p:sp>
        <p:nvSpPr>
          <p:cNvPr id="250" name="Google Shape;250;p37"/>
          <p:cNvSpPr txBox="1"/>
          <p:nvPr>
            <p:ph type="title"/>
          </p:nvPr>
        </p:nvSpPr>
        <p:spPr>
          <a:xfrm>
            <a:off x="1585025" y="341325"/>
            <a:ext cx="7164600" cy="466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Clr>
                <a:srgbClr val="7F7F7F"/>
              </a:buClr>
              <a:buSzPts val="3200"/>
              <a:buFont typeface="Roboto"/>
              <a:buNone/>
            </a:pPr>
            <a:r>
              <a:rPr b="1" lang="en">
                <a:solidFill>
                  <a:srgbClr val="000000"/>
                </a:solidFill>
                <a:latin typeface="Arial"/>
                <a:ea typeface="Arial"/>
                <a:cs typeface="Arial"/>
                <a:sym typeface="Arial"/>
              </a:rPr>
              <a:t>The Math in Black and White</a:t>
            </a:r>
            <a:endParaRPr b="1">
              <a:solidFill>
                <a:srgbClr val="000000"/>
              </a:solidFill>
              <a:latin typeface="Arial"/>
              <a:ea typeface="Arial"/>
              <a:cs typeface="Arial"/>
              <a:sym typeface="Arial"/>
            </a:endParaRPr>
          </a:p>
        </p:txBody>
      </p:sp>
      <p:sp>
        <p:nvSpPr>
          <p:cNvPr id="251" name="Google Shape;251;p37"/>
          <p:cNvSpPr txBox="1"/>
          <p:nvPr/>
        </p:nvSpPr>
        <p:spPr>
          <a:xfrm>
            <a:off x="726725" y="1146325"/>
            <a:ext cx="3264000" cy="120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chemeClr val="accent1"/>
              </a:buClr>
              <a:buSzPts val="2400"/>
              <a:buFont typeface="Roboto"/>
              <a:buNone/>
            </a:pPr>
            <a:r>
              <a:t/>
            </a:r>
            <a:endParaRPr b="1" sz="1500">
              <a:solidFill>
                <a:schemeClr val="accent1"/>
              </a:solidFill>
              <a:latin typeface="Roboto"/>
              <a:ea typeface="Roboto"/>
              <a:cs typeface="Roboto"/>
              <a:sym typeface="Roboto"/>
            </a:endParaRPr>
          </a:p>
          <a:p>
            <a:pPr indent="0" lvl="0" marL="0" marR="0" rtl="0" algn="l">
              <a:spcBef>
                <a:spcPts val="0"/>
              </a:spcBef>
              <a:spcAft>
                <a:spcPts val="0"/>
              </a:spcAft>
              <a:buClr>
                <a:schemeClr val="accent1"/>
              </a:buClr>
              <a:buSzPts val="2400"/>
              <a:buFont typeface="Roboto"/>
              <a:buNone/>
            </a:pPr>
            <a:r>
              <a:t/>
            </a:r>
            <a:endParaRPr sz="1000">
              <a:solidFill>
                <a:schemeClr val="accent1"/>
              </a:solidFill>
              <a:latin typeface="Roboto"/>
              <a:ea typeface="Roboto"/>
              <a:cs typeface="Roboto"/>
              <a:sym typeface="Roboto"/>
            </a:endParaRPr>
          </a:p>
          <a:p>
            <a:pPr indent="0" lvl="0" marL="0" rtl="0" algn="l">
              <a:lnSpc>
                <a:spcPct val="150000"/>
              </a:lnSpc>
              <a:spcBef>
                <a:spcPts val="0"/>
              </a:spcBef>
              <a:spcAft>
                <a:spcPts val="0"/>
              </a:spcAft>
              <a:buClr>
                <a:srgbClr val="5B5B5B"/>
              </a:buClr>
              <a:buSzPts val="1000"/>
              <a:buFont typeface="Noto Sans Symbols"/>
              <a:buNone/>
            </a:pPr>
            <a:r>
              <a:t/>
            </a:r>
            <a:endParaRPr sz="1000">
              <a:solidFill>
                <a:schemeClr val="accent1"/>
              </a:solidFill>
              <a:latin typeface="Roboto"/>
              <a:ea typeface="Roboto"/>
              <a:cs typeface="Roboto"/>
              <a:sym typeface="Roboto"/>
            </a:endParaRPr>
          </a:p>
        </p:txBody>
      </p:sp>
      <p:sp>
        <p:nvSpPr>
          <p:cNvPr id="252" name="Google Shape;252;p37"/>
          <p:cNvSpPr txBox="1"/>
          <p:nvPr/>
        </p:nvSpPr>
        <p:spPr>
          <a:xfrm rot="-337">
            <a:off x="820700" y="1936955"/>
            <a:ext cx="6120900" cy="4356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5B5B5B"/>
              </a:buClr>
              <a:buSzPts val="1000"/>
              <a:buFont typeface="Noto Sans Symbols"/>
              <a:buNone/>
            </a:pPr>
            <a:r>
              <a:rPr b="1" lang="en" sz="1551"/>
              <a:t>Dealers Expected to Sign up 1-2 Months After NADA      </a:t>
            </a:r>
            <a:r>
              <a:rPr b="1" lang="en" sz="1851"/>
              <a:t>8,000</a:t>
            </a:r>
            <a:endParaRPr b="1" sz="1851"/>
          </a:p>
        </p:txBody>
      </p:sp>
      <p:sp>
        <p:nvSpPr>
          <p:cNvPr id="253" name="Google Shape;253;p37"/>
          <p:cNvSpPr txBox="1"/>
          <p:nvPr/>
        </p:nvSpPr>
        <p:spPr>
          <a:xfrm>
            <a:off x="783125" y="1146325"/>
            <a:ext cx="4670700" cy="5454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chemeClr val="accent2"/>
              </a:buClr>
              <a:buSzPts val="2400"/>
              <a:buFont typeface="Roboto"/>
              <a:buNone/>
            </a:pPr>
            <a:r>
              <a:rPr b="1" lang="en" sz="1500">
                <a:solidFill>
                  <a:schemeClr val="accent2"/>
                </a:solidFill>
                <a:latin typeface="Roboto"/>
                <a:ea typeface="Roboto"/>
                <a:cs typeface="Roboto"/>
                <a:sym typeface="Roboto"/>
              </a:rPr>
              <a:t> </a:t>
            </a:r>
            <a:r>
              <a:rPr b="1" lang="en" sz="1500"/>
              <a:t>Dealers Expected to Sign Up At N.A.D.A     </a:t>
            </a:r>
            <a:r>
              <a:rPr b="1" lang="en" sz="1800"/>
              <a:t>4000</a:t>
            </a:r>
            <a:r>
              <a:rPr b="1" lang="en" sz="1500"/>
              <a:t>   </a:t>
            </a:r>
            <a:r>
              <a:rPr b="1" lang="en" sz="1500">
                <a:latin typeface="Roboto"/>
                <a:ea typeface="Roboto"/>
                <a:cs typeface="Roboto"/>
                <a:sym typeface="Roboto"/>
              </a:rPr>
              <a:t>                    </a:t>
            </a:r>
            <a:endParaRPr b="1" sz="1500">
              <a:latin typeface="Roboto"/>
              <a:ea typeface="Roboto"/>
              <a:cs typeface="Roboto"/>
              <a:sym typeface="Roboto"/>
            </a:endParaRPr>
          </a:p>
        </p:txBody>
      </p:sp>
      <p:sp>
        <p:nvSpPr>
          <p:cNvPr id="254" name="Google Shape;254;p37"/>
          <p:cNvSpPr txBox="1"/>
          <p:nvPr/>
        </p:nvSpPr>
        <p:spPr>
          <a:xfrm>
            <a:off x="4648199" y="3501390"/>
            <a:ext cx="4101300" cy="369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chemeClr val="accent3"/>
              </a:buClr>
              <a:buSzPts val="2400"/>
              <a:buFont typeface="Roboto"/>
              <a:buNone/>
            </a:pPr>
            <a:r>
              <a:t/>
            </a:r>
            <a:endParaRPr sz="1000">
              <a:solidFill>
                <a:schemeClr val="accent3"/>
              </a:solidFill>
              <a:latin typeface="Roboto"/>
              <a:ea typeface="Roboto"/>
              <a:cs typeface="Roboto"/>
              <a:sym typeface="Roboto"/>
            </a:endParaRPr>
          </a:p>
        </p:txBody>
      </p:sp>
      <p:sp>
        <p:nvSpPr>
          <p:cNvPr id="255" name="Google Shape;255;p37"/>
          <p:cNvSpPr txBox="1"/>
          <p:nvPr/>
        </p:nvSpPr>
        <p:spPr>
          <a:xfrm>
            <a:off x="4648199" y="3967224"/>
            <a:ext cx="4101300" cy="4356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5B5B5B"/>
              </a:buClr>
              <a:buSzPts val="1000"/>
              <a:buFont typeface="Noto Sans Symbols"/>
              <a:buNone/>
            </a:pPr>
            <a:r>
              <a:t/>
            </a:r>
            <a:endParaRPr sz="1051">
              <a:solidFill>
                <a:srgbClr val="5B5B5B"/>
              </a:solidFill>
              <a:latin typeface="Roboto"/>
              <a:ea typeface="Roboto"/>
              <a:cs typeface="Roboto"/>
              <a:sym typeface="Roboto"/>
            </a:endParaRPr>
          </a:p>
        </p:txBody>
      </p:sp>
      <p:sp>
        <p:nvSpPr>
          <p:cNvPr id="256" name="Google Shape;256;p37"/>
          <p:cNvSpPr txBox="1"/>
          <p:nvPr/>
        </p:nvSpPr>
        <p:spPr>
          <a:xfrm>
            <a:off x="726725" y="2399475"/>
            <a:ext cx="5093100" cy="54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t>Dealers Expected to Sign up At The Deadline  </a:t>
            </a:r>
            <a:r>
              <a:rPr b="1" lang="en" sz="1800"/>
              <a:t>3,000</a:t>
            </a:r>
            <a:endParaRPr b="1" sz="1800"/>
          </a:p>
        </p:txBody>
      </p:sp>
      <p:sp>
        <p:nvSpPr>
          <p:cNvPr id="257" name="Google Shape;257;p37"/>
          <p:cNvSpPr txBox="1"/>
          <p:nvPr/>
        </p:nvSpPr>
        <p:spPr>
          <a:xfrm>
            <a:off x="2455850" y="4335725"/>
            <a:ext cx="4921500" cy="54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latin typeface="Proxima Nova"/>
                <a:ea typeface="Proxima Nova"/>
                <a:cs typeface="Proxima Nova"/>
                <a:sym typeface="Proxima Nova"/>
              </a:rPr>
              <a:t>***</a:t>
            </a:r>
            <a:r>
              <a:rPr b="1" i="1" lang="en" sz="1500">
                <a:latin typeface="Proxima Nova"/>
                <a:ea typeface="Proxima Nova"/>
                <a:cs typeface="Proxima Nova"/>
                <a:sym typeface="Proxima Nova"/>
              </a:rPr>
              <a:t>Approximately 3000 Dealers will never sign up </a:t>
            </a:r>
            <a:r>
              <a:rPr b="1" i="1" lang="en" sz="1500">
                <a:latin typeface="Proxima Nova"/>
                <a:ea typeface="Proxima Nova"/>
                <a:cs typeface="Proxima Nova"/>
                <a:sym typeface="Proxima Nova"/>
              </a:rPr>
              <a:t>               but may still buy our products at a later time</a:t>
            </a:r>
            <a:endParaRPr b="1" i="1" sz="1500">
              <a:latin typeface="Proxima Nova"/>
              <a:ea typeface="Proxima Nova"/>
              <a:cs typeface="Proxima Nova"/>
              <a:sym typeface="Proxima Nova"/>
            </a:endParaRPr>
          </a:p>
          <a:p>
            <a:pPr indent="0" lvl="0" marL="0" rtl="0" algn="l">
              <a:spcBef>
                <a:spcPts val="0"/>
              </a:spcBef>
              <a:spcAft>
                <a:spcPts val="0"/>
              </a:spcAft>
              <a:buNone/>
            </a:pPr>
            <a:r>
              <a:rPr b="1" lang="en" sz="1500">
                <a:latin typeface="Proxima Nova"/>
                <a:ea typeface="Proxima Nova"/>
                <a:cs typeface="Proxima Nova"/>
                <a:sym typeface="Proxima Nova"/>
              </a:rPr>
              <a:t>          </a:t>
            </a:r>
            <a:endParaRPr>
              <a:latin typeface="Proxima Nova"/>
              <a:ea typeface="Proxima Nova"/>
              <a:cs typeface="Proxima Nova"/>
              <a:sym typeface="Proxima Nova"/>
            </a:endParaRPr>
          </a:p>
        </p:txBody>
      </p:sp>
      <p:sp>
        <p:nvSpPr>
          <p:cNvPr id="258" name="Google Shape;258;p37"/>
          <p:cNvSpPr/>
          <p:nvPr/>
        </p:nvSpPr>
        <p:spPr>
          <a:xfrm>
            <a:off x="820700" y="3289075"/>
            <a:ext cx="6879000" cy="8208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900"/>
              <a:t>15,000 Dealers at $3000 per rooftop = $45,000,000 Per Month or $540,000,000 Per Year For One Product</a:t>
            </a:r>
            <a:endParaRPr b="1" sz="19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Gameday">
  <a:themeElements>
    <a:clrScheme name="Gameday">
      <a:dk1>
        <a:srgbClr val="4285F4"/>
      </a:dk1>
      <a:lt1>
        <a:srgbClr val="FFFFFF"/>
      </a:lt1>
      <a:dk2>
        <a:srgbClr val="666666"/>
      </a:dk2>
      <a:lt2>
        <a:srgbClr val="D9D9D9"/>
      </a:lt2>
      <a:accent1>
        <a:srgbClr val="455A64"/>
      </a:accent1>
      <a:accent2>
        <a:srgbClr val="607D8B"/>
      </a:accent2>
      <a:accent3>
        <a:srgbClr val="FF5722"/>
      </a:accent3>
      <a:accent4>
        <a:srgbClr val="D84315"/>
      </a:accent4>
      <a:accent5>
        <a:srgbClr val="1C3AA9"/>
      </a:accent5>
      <a:accent6>
        <a:srgbClr val="FFAB40"/>
      </a:accent6>
      <a:hlink>
        <a:srgbClr val="1C3AA9"/>
      </a:hlink>
      <a:folHlink>
        <a:srgbClr val="1C3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Gameday">
  <a:themeElements>
    <a:clrScheme name="Gameday">
      <a:dk1>
        <a:srgbClr val="4285F4"/>
      </a:dk1>
      <a:lt1>
        <a:srgbClr val="FFFFFF"/>
      </a:lt1>
      <a:dk2>
        <a:srgbClr val="666666"/>
      </a:dk2>
      <a:lt2>
        <a:srgbClr val="D9D9D9"/>
      </a:lt2>
      <a:accent1>
        <a:srgbClr val="455A64"/>
      </a:accent1>
      <a:accent2>
        <a:srgbClr val="607D8B"/>
      </a:accent2>
      <a:accent3>
        <a:srgbClr val="FF5722"/>
      </a:accent3>
      <a:accent4>
        <a:srgbClr val="D84315"/>
      </a:accent4>
      <a:accent5>
        <a:srgbClr val="1C3AA9"/>
      </a:accent5>
      <a:accent6>
        <a:srgbClr val="FFAB40"/>
      </a:accent6>
      <a:hlink>
        <a:srgbClr val="1C3AA9"/>
      </a:hlink>
      <a:folHlink>
        <a:srgbClr val="1C3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