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65" r:id="rId7"/>
    <p:sldId id="268" r:id="rId8"/>
    <p:sldId id="266" r:id="rId9"/>
    <p:sldId id="267" r:id="rId10"/>
    <p:sldId id="269" r:id="rId11"/>
    <p:sldId id="270" r:id="rId12"/>
    <p:sldId id="263" r:id="rId13"/>
    <p:sldId id="264" r:id="rId14"/>
    <p:sldId id="260" r:id="rId15"/>
    <p:sldId id="261" r:id="rId16"/>
    <p:sldId id="259" r:id="rId17"/>
    <p:sldId id="25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3536AE-B4C6-4879-B7C6-47AF737E9C34}" v="903" dt="2020-09-11T15:09:46.8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h Fujimoto" userId="7f5802fc-156b-469a-aa1d-e6fe11643973" providerId="ADAL" clId="{463536AE-B4C6-4879-B7C6-47AF737E9C34}"/>
    <pc:docChg chg="custSel mod addSld delSld modSld sldOrd">
      <pc:chgData name="Koh Fujimoto" userId="7f5802fc-156b-469a-aa1d-e6fe11643973" providerId="ADAL" clId="{463536AE-B4C6-4879-B7C6-47AF737E9C34}" dt="2020-09-12T19:56:28.663" v="7284" actId="20577"/>
      <pc:docMkLst>
        <pc:docMk/>
      </pc:docMkLst>
      <pc:sldChg chg="modSp">
        <pc:chgData name="Koh Fujimoto" userId="7f5802fc-156b-469a-aa1d-e6fe11643973" providerId="ADAL" clId="{463536AE-B4C6-4879-B7C6-47AF737E9C34}" dt="2020-08-30T18:50:10.391" v="3419" actId="27636"/>
        <pc:sldMkLst>
          <pc:docMk/>
          <pc:sldMk cId="3977575305" sldId="257"/>
        </pc:sldMkLst>
        <pc:spChg chg="mod">
          <ac:chgData name="Koh Fujimoto" userId="7f5802fc-156b-469a-aa1d-e6fe11643973" providerId="ADAL" clId="{463536AE-B4C6-4879-B7C6-47AF737E9C34}" dt="2020-08-30T18:50:10.391" v="3419" actId="27636"/>
          <ac:spMkLst>
            <pc:docMk/>
            <pc:sldMk cId="3977575305" sldId="257"/>
            <ac:spMk id="3" creationId="{605F7545-B55E-4DAC-AF2C-663BD783E17A}"/>
          </ac:spMkLst>
        </pc:spChg>
      </pc:sldChg>
      <pc:sldChg chg="modSp">
        <pc:chgData name="Koh Fujimoto" userId="7f5802fc-156b-469a-aa1d-e6fe11643973" providerId="ADAL" clId="{463536AE-B4C6-4879-B7C6-47AF737E9C34}" dt="2020-08-30T15:54:51.476" v="2031" actId="20577"/>
        <pc:sldMkLst>
          <pc:docMk/>
          <pc:sldMk cId="2785352522" sldId="259"/>
        </pc:sldMkLst>
        <pc:spChg chg="mod">
          <ac:chgData name="Koh Fujimoto" userId="7f5802fc-156b-469a-aa1d-e6fe11643973" providerId="ADAL" clId="{463536AE-B4C6-4879-B7C6-47AF737E9C34}" dt="2020-08-30T15:54:51.476" v="2031" actId="20577"/>
          <ac:spMkLst>
            <pc:docMk/>
            <pc:sldMk cId="2785352522" sldId="259"/>
            <ac:spMk id="3" creationId="{223A2E80-D936-4CC8-A051-B8AA423A4097}"/>
          </ac:spMkLst>
        </pc:spChg>
      </pc:sldChg>
      <pc:sldChg chg="modSp ord">
        <pc:chgData name="Koh Fujimoto" userId="7f5802fc-156b-469a-aa1d-e6fe11643973" providerId="ADAL" clId="{463536AE-B4C6-4879-B7C6-47AF737E9C34}" dt="2020-08-30T19:06:29.953" v="4117" actId="313"/>
        <pc:sldMkLst>
          <pc:docMk/>
          <pc:sldMk cId="177900960" sldId="260"/>
        </pc:sldMkLst>
        <pc:spChg chg="mod">
          <ac:chgData name="Koh Fujimoto" userId="7f5802fc-156b-469a-aa1d-e6fe11643973" providerId="ADAL" clId="{463536AE-B4C6-4879-B7C6-47AF737E9C34}" dt="2020-08-30T18:52:22.103" v="3427" actId="20577"/>
          <ac:spMkLst>
            <pc:docMk/>
            <pc:sldMk cId="177900960" sldId="260"/>
            <ac:spMk id="2" creationId="{D53516E9-9098-4720-9BC7-F20DAD0C10DE}"/>
          </ac:spMkLst>
        </pc:spChg>
        <pc:spChg chg="mod">
          <ac:chgData name="Koh Fujimoto" userId="7f5802fc-156b-469a-aa1d-e6fe11643973" providerId="ADAL" clId="{463536AE-B4C6-4879-B7C6-47AF737E9C34}" dt="2020-08-30T19:06:29.953" v="4117" actId="313"/>
          <ac:spMkLst>
            <pc:docMk/>
            <pc:sldMk cId="177900960" sldId="260"/>
            <ac:spMk id="3" creationId="{E63BF50F-8BF9-410F-B18B-E33BFFFA8304}"/>
          </ac:spMkLst>
        </pc:spChg>
      </pc:sldChg>
      <pc:sldChg chg="modSp">
        <pc:chgData name="Koh Fujimoto" userId="7f5802fc-156b-469a-aa1d-e6fe11643973" providerId="ADAL" clId="{463536AE-B4C6-4879-B7C6-47AF737E9C34}" dt="2020-08-30T18:57:48.072" v="3966" actId="20577"/>
        <pc:sldMkLst>
          <pc:docMk/>
          <pc:sldMk cId="229213573" sldId="261"/>
        </pc:sldMkLst>
        <pc:spChg chg="mod">
          <ac:chgData name="Koh Fujimoto" userId="7f5802fc-156b-469a-aa1d-e6fe11643973" providerId="ADAL" clId="{463536AE-B4C6-4879-B7C6-47AF737E9C34}" dt="2020-08-30T18:57:48.072" v="3966" actId="20577"/>
          <ac:spMkLst>
            <pc:docMk/>
            <pc:sldMk cId="229213573" sldId="261"/>
            <ac:spMk id="3" creationId="{EA78FD43-C662-4DC4-B7A8-A7F857434128}"/>
          </ac:spMkLst>
        </pc:spChg>
      </pc:sldChg>
      <pc:sldChg chg="modSp del ord">
        <pc:chgData name="Koh Fujimoto" userId="7f5802fc-156b-469a-aa1d-e6fe11643973" providerId="ADAL" clId="{463536AE-B4C6-4879-B7C6-47AF737E9C34}" dt="2020-08-30T18:55:21.517" v="3742" actId="2696"/>
        <pc:sldMkLst>
          <pc:docMk/>
          <pc:sldMk cId="2802970985" sldId="262"/>
        </pc:sldMkLst>
        <pc:spChg chg="mod">
          <ac:chgData name="Koh Fujimoto" userId="7f5802fc-156b-469a-aa1d-e6fe11643973" providerId="ADAL" clId="{463536AE-B4C6-4879-B7C6-47AF737E9C34}" dt="2020-08-19T15:39:04.680" v="15" actId="20577"/>
          <ac:spMkLst>
            <pc:docMk/>
            <pc:sldMk cId="2802970985" sldId="262"/>
            <ac:spMk id="3" creationId="{67FA6089-239E-4675-9DDE-AA49875026FE}"/>
          </ac:spMkLst>
        </pc:spChg>
      </pc:sldChg>
      <pc:sldChg chg="modSp ord">
        <pc:chgData name="Koh Fujimoto" userId="7f5802fc-156b-469a-aa1d-e6fe11643973" providerId="ADAL" clId="{463536AE-B4C6-4879-B7C6-47AF737E9C34}" dt="2020-08-30T18:50:56.484" v="3422"/>
        <pc:sldMkLst>
          <pc:docMk/>
          <pc:sldMk cId="1508290619" sldId="263"/>
        </pc:sldMkLst>
        <pc:spChg chg="mod">
          <ac:chgData name="Koh Fujimoto" userId="7f5802fc-156b-469a-aa1d-e6fe11643973" providerId="ADAL" clId="{463536AE-B4C6-4879-B7C6-47AF737E9C34}" dt="2020-08-30T18:37:49.343" v="2702" actId="20577"/>
          <ac:spMkLst>
            <pc:docMk/>
            <pc:sldMk cId="1508290619" sldId="263"/>
            <ac:spMk id="2" creationId="{EB226B6E-AC8D-45A2-929C-DFDAE70287D1}"/>
          </ac:spMkLst>
        </pc:spChg>
        <pc:spChg chg="mod">
          <ac:chgData name="Koh Fujimoto" userId="7f5802fc-156b-469a-aa1d-e6fe11643973" providerId="ADAL" clId="{463536AE-B4C6-4879-B7C6-47AF737E9C34}" dt="2020-08-30T15:50:00.004" v="1769" actId="5793"/>
          <ac:spMkLst>
            <pc:docMk/>
            <pc:sldMk cId="1508290619" sldId="263"/>
            <ac:spMk id="3" creationId="{A7F7BE1C-0B47-4286-9946-2597AA02FFEB}"/>
          </ac:spMkLst>
        </pc:spChg>
      </pc:sldChg>
      <pc:sldChg chg="modSp ord">
        <pc:chgData name="Koh Fujimoto" userId="7f5802fc-156b-469a-aa1d-e6fe11643973" providerId="ADAL" clId="{463536AE-B4C6-4879-B7C6-47AF737E9C34}" dt="2020-08-30T19:06:21.808" v="4116" actId="313"/>
        <pc:sldMkLst>
          <pc:docMk/>
          <pc:sldMk cId="4202849748" sldId="264"/>
        </pc:sldMkLst>
        <pc:spChg chg="mod">
          <ac:chgData name="Koh Fujimoto" userId="7f5802fc-156b-469a-aa1d-e6fe11643973" providerId="ADAL" clId="{463536AE-B4C6-4879-B7C6-47AF737E9C34}" dt="2020-08-30T19:06:21.808" v="4116" actId="313"/>
          <ac:spMkLst>
            <pc:docMk/>
            <pc:sldMk cId="4202849748" sldId="264"/>
            <ac:spMk id="3" creationId="{B5D70EE3-206B-4647-8058-812584E3DE75}"/>
          </ac:spMkLst>
        </pc:spChg>
      </pc:sldChg>
      <pc:sldChg chg="addSp modSp delDesignElem">
        <pc:chgData name="Koh Fujimoto" userId="7f5802fc-156b-469a-aa1d-e6fe11643973" providerId="ADAL" clId="{463536AE-B4C6-4879-B7C6-47AF737E9C34}" dt="2020-09-04T00:50:33.141" v="4400" actId="1076"/>
        <pc:sldMkLst>
          <pc:docMk/>
          <pc:sldMk cId="3599286522" sldId="265"/>
        </pc:sldMkLst>
        <pc:spChg chg="add mod">
          <ac:chgData name="Koh Fujimoto" userId="7f5802fc-156b-469a-aa1d-e6fe11643973" providerId="ADAL" clId="{463536AE-B4C6-4879-B7C6-47AF737E9C34}" dt="2020-09-04T00:50:33.141" v="4400" actId="1076"/>
          <ac:spMkLst>
            <pc:docMk/>
            <pc:sldMk cId="3599286522" sldId="265"/>
            <ac:spMk id="3" creationId="{66C0C319-DE6C-4048-A45E-7FC9ACEE38A3}"/>
          </ac:spMkLst>
        </pc:spChg>
        <pc:spChg chg="mod">
          <ac:chgData name="Koh Fujimoto" userId="7f5802fc-156b-469a-aa1d-e6fe11643973" providerId="ADAL" clId="{463536AE-B4C6-4879-B7C6-47AF737E9C34}" dt="2020-08-25T22:41:03.986" v="116" actId="20577"/>
          <ac:spMkLst>
            <pc:docMk/>
            <pc:sldMk cId="3599286522" sldId="265"/>
            <ac:spMk id="4" creationId="{AD11926B-BD03-4C53-95B0-27DDAF1ADB61}"/>
          </ac:spMkLst>
        </pc:spChg>
        <pc:graphicFrameChg chg="mod">
          <ac:chgData name="Koh Fujimoto" userId="7f5802fc-156b-469a-aa1d-e6fe11643973" providerId="ADAL" clId="{463536AE-B4C6-4879-B7C6-47AF737E9C34}" dt="2020-08-25T22:41:24.296" v="119" actId="1076"/>
          <ac:graphicFrameMkLst>
            <pc:docMk/>
            <pc:sldMk cId="3599286522" sldId="265"/>
            <ac:graphicFrameMk id="5" creationId="{44FA091E-8BC4-40B5-A04A-966D96DD58F0}"/>
          </ac:graphicFrameMkLst>
        </pc:graphicFrameChg>
      </pc:sldChg>
      <pc:sldChg chg="add del">
        <pc:chgData name="Koh Fujimoto" userId="7f5802fc-156b-469a-aa1d-e6fe11643973" providerId="ADAL" clId="{463536AE-B4C6-4879-B7C6-47AF737E9C34}" dt="2020-08-25T22:45:22.321" v="121" actId="2696"/>
        <pc:sldMkLst>
          <pc:docMk/>
          <pc:sldMk cId="1016395444" sldId="266"/>
        </pc:sldMkLst>
      </pc:sldChg>
      <pc:sldChg chg="addSp delSp modSp add ord modAnim">
        <pc:chgData name="Koh Fujimoto" userId="7f5802fc-156b-469a-aa1d-e6fe11643973" providerId="ADAL" clId="{463536AE-B4C6-4879-B7C6-47AF737E9C34}" dt="2020-09-11T14:56:30.041" v="6748" actId="14100"/>
        <pc:sldMkLst>
          <pc:docMk/>
          <pc:sldMk cId="1507787173" sldId="266"/>
        </pc:sldMkLst>
        <pc:spChg chg="mod">
          <ac:chgData name="Koh Fujimoto" userId="7f5802fc-156b-469a-aa1d-e6fe11643973" providerId="ADAL" clId="{463536AE-B4C6-4879-B7C6-47AF737E9C34}" dt="2020-08-30T16:01:05.640" v="2103" actId="404"/>
          <ac:spMkLst>
            <pc:docMk/>
            <pc:sldMk cId="1507787173" sldId="266"/>
            <ac:spMk id="2" creationId="{D3FAF09B-B0EB-484C-B943-689726443AA6}"/>
          </ac:spMkLst>
        </pc:spChg>
        <pc:spChg chg="add mod">
          <ac:chgData name="Koh Fujimoto" userId="7f5802fc-156b-469a-aa1d-e6fe11643973" providerId="ADAL" clId="{463536AE-B4C6-4879-B7C6-47AF737E9C34}" dt="2020-09-11T14:56:30.041" v="6748" actId="14100"/>
          <ac:spMkLst>
            <pc:docMk/>
            <pc:sldMk cId="1507787173" sldId="266"/>
            <ac:spMk id="3" creationId="{1ED2244E-BCAE-4866-8364-F49AE71D82BB}"/>
          </ac:spMkLst>
        </pc:spChg>
        <pc:spChg chg="del">
          <ac:chgData name="Koh Fujimoto" userId="7f5802fc-156b-469a-aa1d-e6fe11643973" providerId="ADAL" clId="{463536AE-B4C6-4879-B7C6-47AF737E9C34}" dt="2020-08-30T14:48:58.118" v="145"/>
          <ac:spMkLst>
            <pc:docMk/>
            <pc:sldMk cId="1507787173" sldId="266"/>
            <ac:spMk id="3" creationId="{62BBAA58-1611-4242-B5E1-02DB8C06ABA6}"/>
          </ac:spMkLst>
        </pc:spChg>
        <pc:spChg chg="add del mod">
          <ac:chgData name="Koh Fujimoto" userId="7f5802fc-156b-469a-aa1d-e6fe11643973" providerId="ADAL" clId="{463536AE-B4C6-4879-B7C6-47AF737E9C34}" dt="2020-08-30T14:59:23.388" v="193"/>
          <ac:spMkLst>
            <pc:docMk/>
            <pc:sldMk cId="1507787173" sldId="266"/>
            <ac:spMk id="4" creationId="{924EEE06-4A41-4DB0-80F7-862A0EBC0A2A}"/>
          </ac:spMkLst>
        </pc:spChg>
        <pc:spChg chg="add del mod">
          <ac:chgData name="Koh Fujimoto" userId="7f5802fc-156b-469a-aa1d-e6fe11643973" providerId="ADAL" clId="{463536AE-B4C6-4879-B7C6-47AF737E9C34}" dt="2020-08-30T14:59:28.188" v="195"/>
          <ac:spMkLst>
            <pc:docMk/>
            <pc:sldMk cId="1507787173" sldId="266"/>
            <ac:spMk id="5" creationId="{2C289F65-503E-4387-99D9-735F6C1EBE5D}"/>
          </ac:spMkLst>
        </pc:spChg>
        <pc:spChg chg="add del mod">
          <ac:chgData name="Koh Fujimoto" userId="7f5802fc-156b-469a-aa1d-e6fe11643973" providerId="ADAL" clId="{463536AE-B4C6-4879-B7C6-47AF737E9C34}" dt="2020-08-30T14:55:29.741" v="153"/>
          <ac:spMkLst>
            <pc:docMk/>
            <pc:sldMk cId="1507787173" sldId="266"/>
            <ac:spMk id="6" creationId="{6F35E88B-24BC-4366-9C0D-47FC729B4FFB}"/>
          </ac:spMkLst>
        </pc:spChg>
        <pc:spChg chg="add del mod">
          <ac:chgData name="Koh Fujimoto" userId="7f5802fc-156b-469a-aa1d-e6fe11643973" providerId="ADAL" clId="{463536AE-B4C6-4879-B7C6-47AF737E9C34}" dt="2020-08-30T14:59:25.378" v="194"/>
          <ac:spMkLst>
            <pc:docMk/>
            <pc:sldMk cId="1507787173" sldId="266"/>
            <ac:spMk id="7" creationId="{7716B676-E8FD-44F7-BAFE-F14E05A032E3}"/>
          </ac:spMkLst>
        </pc:spChg>
        <pc:spChg chg="add mod">
          <ac:chgData name="Koh Fujimoto" userId="7f5802fc-156b-469a-aa1d-e6fe11643973" providerId="ADAL" clId="{463536AE-B4C6-4879-B7C6-47AF737E9C34}" dt="2020-09-04T00:55:56.330" v="4505" actId="1076"/>
          <ac:spMkLst>
            <pc:docMk/>
            <pc:sldMk cId="1507787173" sldId="266"/>
            <ac:spMk id="7" creationId="{B6F915E0-916B-4864-B80F-12FE12814DA7}"/>
          </ac:spMkLst>
        </pc:spChg>
        <pc:spChg chg="add del mod">
          <ac:chgData name="Koh Fujimoto" userId="7f5802fc-156b-469a-aa1d-e6fe11643973" providerId="ADAL" clId="{463536AE-B4C6-4879-B7C6-47AF737E9C34}" dt="2020-08-30T14:59:04.941" v="188"/>
          <ac:spMkLst>
            <pc:docMk/>
            <pc:sldMk cId="1507787173" sldId="266"/>
            <ac:spMk id="8" creationId="{55D0C6B1-86EC-4025-B297-3F7BC5BB8268}"/>
          </ac:spMkLst>
        </pc:spChg>
        <pc:spChg chg="add del mod">
          <ac:chgData name="Koh Fujimoto" userId="7f5802fc-156b-469a-aa1d-e6fe11643973" providerId="ADAL" clId="{463536AE-B4C6-4879-B7C6-47AF737E9C34}" dt="2020-08-30T14:59:12.062" v="191"/>
          <ac:spMkLst>
            <pc:docMk/>
            <pc:sldMk cId="1507787173" sldId="266"/>
            <ac:spMk id="9" creationId="{00DAFA58-306F-48F9-9FDB-E578A7E6E391}"/>
          </ac:spMkLst>
        </pc:spChg>
        <pc:spChg chg="add del mod">
          <ac:chgData name="Koh Fujimoto" userId="7f5802fc-156b-469a-aa1d-e6fe11643973" providerId="ADAL" clId="{463536AE-B4C6-4879-B7C6-47AF737E9C34}" dt="2020-08-30T14:59:07.057" v="189"/>
          <ac:spMkLst>
            <pc:docMk/>
            <pc:sldMk cId="1507787173" sldId="266"/>
            <ac:spMk id="10" creationId="{5206675A-D717-4A0D-8DCA-188A2764F024}"/>
          </ac:spMkLst>
        </pc:spChg>
        <pc:spChg chg="add del mod">
          <ac:chgData name="Koh Fujimoto" userId="7f5802fc-156b-469a-aa1d-e6fe11643973" providerId="ADAL" clId="{463536AE-B4C6-4879-B7C6-47AF737E9C34}" dt="2020-08-30T14:59:09.537" v="190"/>
          <ac:spMkLst>
            <pc:docMk/>
            <pc:sldMk cId="1507787173" sldId="266"/>
            <ac:spMk id="11" creationId="{328A3232-3A7E-4BA4-B2BB-0E7F12B3562A}"/>
          </ac:spMkLst>
        </pc:spChg>
        <pc:spChg chg="add del mod">
          <ac:chgData name="Koh Fujimoto" userId="7f5802fc-156b-469a-aa1d-e6fe11643973" providerId="ADAL" clId="{463536AE-B4C6-4879-B7C6-47AF737E9C34}" dt="2020-08-30T14:59:14.909" v="192"/>
          <ac:spMkLst>
            <pc:docMk/>
            <pc:sldMk cId="1507787173" sldId="266"/>
            <ac:spMk id="12" creationId="{7C7D5C25-1FE2-48D0-8179-06EAD5ED5FB6}"/>
          </ac:spMkLst>
        </pc:spChg>
        <pc:spChg chg="add mod">
          <ac:chgData name="Koh Fujimoto" userId="7f5802fc-156b-469a-aa1d-e6fe11643973" providerId="ADAL" clId="{463536AE-B4C6-4879-B7C6-47AF737E9C34}" dt="2020-08-30T15:40:15.187" v="1498" actId="20577"/>
          <ac:spMkLst>
            <pc:docMk/>
            <pc:sldMk cId="1507787173" sldId="266"/>
            <ac:spMk id="13" creationId="{583939F9-2980-4AF2-BD02-92E301D486E0}"/>
          </ac:spMkLst>
        </pc:spChg>
        <pc:spChg chg="add mod">
          <ac:chgData name="Koh Fujimoto" userId="7f5802fc-156b-469a-aa1d-e6fe11643973" providerId="ADAL" clId="{463536AE-B4C6-4879-B7C6-47AF737E9C34}" dt="2020-09-04T00:51:05.863" v="4454" actId="20577"/>
          <ac:spMkLst>
            <pc:docMk/>
            <pc:sldMk cId="1507787173" sldId="266"/>
            <ac:spMk id="14" creationId="{861F89BF-6540-4874-B109-FCFACBC18CC2}"/>
          </ac:spMkLst>
        </pc:spChg>
        <pc:spChg chg="add mod">
          <ac:chgData name="Koh Fujimoto" userId="7f5802fc-156b-469a-aa1d-e6fe11643973" providerId="ADAL" clId="{463536AE-B4C6-4879-B7C6-47AF737E9C34}" dt="2020-08-30T15:08:30.719" v="404" actId="207"/>
          <ac:spMkLst>
            <pc:docMk/>
            <pc:sldMk cId="1507787173" sldId="266"/>
            <ac:spMk id="15" creationId="{B45BFBC6-8A8D-4F0E-A9E4-9D7A02F20BD0}"/>
          </ac:spMkLst>
        </pc:spChg>
        <pc:spChg chg="add mod">
          <ac:chgData name="Koh Fujimoto" userId="7f5802fc-156b-469a-aa1d-e6fe11643973" providerId="ADAL" clId="{463536AE-B4C6-4879-B7C6-47AF737E9C34}" dt="2020-08-30T15:10:30.123" v="453" actId="14100"/>
          <ac:spMkLst>
            <pc:docMk/>
            <pc:sldMk cId="1507787173" sldId="266"/>
            <ac:spMk id="20" creationId="{69A7FBF1-01FC-4866-B619-08BD827CA789}"/>
          </ac:spMkLst>
        </pc:spChg>
        <pc:spChg chg="add mod">
          <ac:chgData name="Koh Fujimoto" userId="7f5802fc-156b-469a-aa1d-e6fe11643973" providerId="ADAL" clId="{463536AE-B4C6-4879-B7C6-47AF737E9C34}" dt="2020-08-30T15:11:11.880" v="469" actId="20577"/>
          <ac:spMkLst>
            <pc:docMk/>
            <pc:sldMk cId="1507787173" sldId="266"/>
            <ac:spMk id="21" creationId="{C6CD7C44-FA23-4FBB-AE02-1C40593B6984}"/>
          </ac:spMkLst>
        </pc:spChg>
        <pc:spChg chg="add mod">
          <ac:chgData name="Koh Fujimoto" userId="7f5802fc-156b-469a-aa1d-e6fe11643973" providerId="ADAL" clId="{463536AE-B4C6-4879-B7C6-47AF737E9C34}" dt="2020-08-30T15:11:45.663" v="483" actId="207"/>
          <ac:spMkLst>
            <pc:docMk/>
            <pc:sldMk cId="1507787173" sldId="266"/>
            <ac:spMk id="22" creationId="{7F184C88-05F1-48EC-A3C2-61112EBF46F2}"/>
          </ac:spMkLst>
        </pc:spChg>
        <pc:spChg chg="add mod">
          <ac:chgData name="Koh Fujimoto" userId="7f5802fc-156b-469a-aa1d-e6fe11643973" providerId="ADAL" clId="{463536AE-B4C6-4879-B7C6-47AF737E9C34}" dt="2020-08-30T15:12:41.791" v="510" actId="207"/>
          <ac:spMkLst>
            <pc:docMk/>
            <pc:sldMk cId="1507787173" sldId="266"/>
            <ac:spMk id="23" creationId="{2486AB09-28A5-4DA3-8AFC-4592386A1367}"/>
          </ac:spMkLst>
        </pc:spChg>
        <pc:spChg chg="add mod">
          <ac:chgData name="Koh Fujimoto" userId="7f5802fc-156b-469a-aa1d-e6fe11643973" providerId="ADAL" clId="{463536AE-B4C6-4879-B7C6-47AF737E9C34}" dt="2020-08-30T15:13:17.797" v="533" actId="207"/>
          <ac:spMkLst>
            <pc:docMk/>
            <pc:sldMk cId="1507787173" sldId="266"/>
            <ac:spMk id="24" creationId="{26A900D0-5882-4C39-884B-21E72B2DD58B}"/>
          </ac:spMkLst>
        </pc:spChg>
        <pc:spChg chg="add mod">
          <ac:chgData name="Koh Fujimoto" userId="7f5802fc-156b-469a-aa1d-e6fe11643973" providerId="ADAL" clId="{463536AE-B4C6-4879-B7C6-47AF737E9C34}" dt="2020-09-04T00:52:09.226" v="4480" actId="1076"/>
          <ac:spMkLst>
            <pc:docMk/>
            <pc:sldMk cId="1507787173" sldId="266"/>
            <ac:spMk id="35" creationId="{9EB6540F-DAC6-493E-8225-E1BB5CDC2D07}"/>
          </ac:spMkLst>
        </pc:spChg>
        <pc:spChg chg="add mod">
          <ac:chgData name="Koh Fujimoto" userId="7f5802fc-156b-469a-aa1d-e6fe11643973" providerId="ADAL" clId="{463536AE-B4C6-4879-B7C6-47AF737E9C34}" dt="2020-08-30T15:19:03.318" v="750" actId="255"/>
          <ac:spMkLst>
            <pc:docMk/>
            <pc:sldMk cId="1507787173" sldId="266"/>
            <ac:spMk id="38" creationId="{F02C1281-5E72-4C1E-900A-C6EAF0267117}"/>
          </ac:spMkLst>
        </pc:spChg>
        <pc:spChg chg="add mod">
          <ac:chgData name="Koh Fujimoto" userId="7f5802fc-156b-469a-aa1d-e6fe11643973" providerId="ADAL" clId="{463536AE-B4C6-4879-B7C6-47AF737E9C34}" dt="2020-08-30T15:18:57.877" v="749" actId="255"/>
          <ac:spMkLst>
            <pc:docMk/>
            <pc:sldMk cId="1507787173" sldId="266"/>
            <ac:spMk id="39" creationId="{62B249AF-932F-48C5-B7EE-252E4ED4A7D3}"/>
          </ac:spMkLst>
        </pc:spChg>
        <pc:spChg chg="add mod">
          <ac:chgData name="Koh Fujimoto" userId="7f5802fc-156b-469a-aa1d-e6fe11643973" providerId="ADAL" clId="{463536AE-B4C6-4879-B7C6-47AF737E9C34}" dt="2020-08-30T15:20:29.510" v="779" actId="255"/>
          <ac:spMkLst>
            <pc:docMk/>
            <pc:sldMk cId="1507787173" sldId="266"/>
            <ac:spMk id="40" creationId="{25F1470A-DA7F-43DF-B139-765ADC62839D}"/>
          </ac:spMkLst>
        </pc:spChg>
        <pc:spChg chg="add mod">
          <ac:chgData name="Koh Fujimoto" userId="7f5802fc-156b-469a-aa1d-e6fe11643973" providerId="ADAL" clId="{463536AE-B4C6-4879-B7C6-47AF737E9C34}" dt="2020-08-30T15:22:43.980" v="856" actId="1076"/>
          <ac:spMkLst>
            <pc:docMk/>
            <pc:sldMk cId="1507787173" sldId="266"/>
            <ac:spMk id="41" creationId="{6EDB161D-C4C7-4570-879F-F75C50933350}"/>
          </ac:spMkLst>
        </pc:spChg>
        <pc:spChg chg="add mod">
          <ac:chgData name="Koh Fujimoto" userId="7f5802fc-156b-469a-aa1d-e6fe11643973" providerId="ADAL" clId="{463536AE-B4C6-4879-B7C6-47AF737E9C34}" dt="2020-08-30T15:40:51.698" v="1509" actId="20577"/>
          <ac:spMkLst>
            <pc:docMk/>
            <pc:sldMk cId="1507787173" sldId="266"/>
            <ac:spMk id="43" creationId="{39DCC50B-FE71-4081-BEAE-3BBC9D832FDC}"/>
          </ac:spMkLst>
        </pc:spChg>
        <pc:spChg chg="add mod">
          <ac:chgData name="Koh Fujimoto" userId="7f5802fc-156b-469a-aa1d-e6fe11643973" providerId="ADAL" clId="{463536AE-B4C6-4879-B7C6-47AF737E9C34}" dt="2020-08-30T15:27:42.765" v="1038" actId="1076"/>
          <ac:spMkLst>
            <pc:docMk/>
            <pc:sldMk cId="1507787173" sldId="266"/>
            <ac:spMk id="44" creationId="{6F2417FD-D39D-4C62-8212-520A65A8D81A}"/>
          </ac:spMkLst>
        </pc:spChg>
        <pc:spChg chg="add del mod">
          <ac:chgData name="Koh Fujimoto" userId="7f5802fc-156b-469a-aa1d-e6fe11643973" providerId="ADAL" clId="{463536AE-B4C6-4879-B7C6-47AF737E9C34}" dt="2020-08-30T15:26:36.467" v="1012"/>
          <ac:spMkLst>
            <pc:docMk/>
            <pc:sldMk cId="1507787173" sldId="266"/>
            <ac:spMk id="45" creationId="{EA418D83-D02E-4E72-8644-B3710CA84A5E}"/>
          </ac:spMkLst>
        </pc:spChg>
        <pc:spChg chg="add mod">
          <ac:chgData name="Koh Fujimoto" userId="7f5802fc-156b-469a-aa1d-e6fe11643973" providerId="ADAL" clId="{463536AE-B4C6-4879-B7C6-47AF737E9C34}" dt="2020-08-30T15:29:29.838" v="1115" actId="20577"/>
          <ac:spMkLst>
            <pc:docMk/>
            <pc:sldMk cId="1507787173" sldId="266"/>
            <ac:spMk id="55" creationId="{D5C11F3F-AC3D-463E-84D9-6B9A052C8CAF}"/>
          </ac:spMkLst>
        </pc:spChg>
        <pc:spChg chg="add mod">
          <ac:chgData name="Koh Fujimoto" userId="7f5802fc-156b-469a-aa1d-e6fe11643973" providerId="ADAL" clId="{463536AE-B4C6-4879-B7C6-47AF737E9C34}" dt="2020-08-30T15:29:19.931" v="1109" actId="20577"/>
          <ac:spMkLst>
            <pc:docMk/>
            <pc:sldMk cId="1507787173" sldId="266"/>
            <ac:spMk id="56" creationId="{5CA6A465-2299-43F8-9680-C359A7D27842}"/>
          </ac:spMkLst>
        </pc:spChg>
        <pc:spChg chg="add mod">
          <ac:chgData name="Koh Fujimoto" userId="7f5802fc-156b-469a-aa1d-e6fe11643973" providerId="ADAL" clId="{463536AE-B4C6-4879-B7C6-47AF737E9C34}" dt="2020-08-30T15:30:03.956" v="1142" actId="122"/>
          <ac:spMkLst>
            <pc:docMk/>
            <pc:sldMk cId="1507787173" sldId="266"/>
            <ac:spMk id="57" creationId="{A8F81B4C-0E70-4BE6-966A-F632942FD943}"/>
          </ac:spMkLst>
        </pc:spChg>
        <pc:spChg chg="add mod">
          <ac:chgData name="Koh Fujimoto" userId="7f5802fc-156b-469a-aa1d-e6fe11643973" providerId="ADAL" clId="{463536AE-B4C6-4879-B7C6-47AF737E9C34}" dt="2020-08-30T15:30:17.797" v="1146" actId="20577"/>
          <ac:spMkLst>
            <pc:docMk/>
            <pc:sldMk cId="1507787173" sldId="266"/>
            <ac:spMk id="58" creationId="{C0B9AB84-1519-4C79-83E6-A9463BA68042}"/>
          </ac:spMkLst>
        </pc:spChg>
        <pc:spChg chg="add mod">
          <ac:chgData name="Koh Fujimoto" userId="7f5802fc-156b-469a-aa1d-e6fe11643973" providerId="ADAL" clId="{463536AE-B4C6-4879-B7C6-47AF737E9C34}" dt="2020-08-30T15:30:49.965" v="1154" actId="20577"/>
          <ac:spMkLst>
            <pc:docMk/>
            <pc:sldMk cId="1507787173" sldId="266"/>
            <ac:spMk id="59" creationId="{A915F459-74BD-4A9D-8C59-4F0DE392A0AB}"/>
          </ac:spMkLst>
        </pc:spChg>
        <pc:spChg chg="add mod">
          <ac:chgData name="Koh Fujimoto" userId="7f5802fc-156b-469a-aa1d-e6fe11643973" providerId="ADAL" clId="{463536AE-B4C6-4879-B7C6-47AF737E9C34}" dt="2020-08-30T15:30:41.462" v="1151" actId="20577"/>
          <ac:spMkLst>
            <pc:docMk/>
            <pc:sldMk cId="1507787173" sldId="266"/>
            <ac:spMk id="60" creationId="{9F73C7E0-5D25-4D61-A00C-6EF48EF68CE7}"/>
          </ac:spMkLst>
        </pc:spChg>
        <pc:spChg chg="add mod">
          <ac:chgData name="Koh Fujimoto" userId="7f5802fc-156b-469a-aa1d-e6fe11643973" providerId="ADAL" clId="{463536AE-B4C6-4879-B7C6-47AF737E9C34}" dt="2020-08-30T15:34:22.715" v="1194" actId="20577"/>
          <ac:spMkLst>
            <pc:docMk/>
            <pc:sldMk cId="1507787173" sldId="266"/>
            <ac:spMk id="61" creationId="{B7E397AD-C040-43A2-BB1F-A0794D8F3B0E}"/>
          </ac:spMkLst>
        </pc:spChg>
        <pc:spChg chg="add del mod">
          <ac:chgData name="Koh Fujimoto" userId="7f5802fc-156b-469a-aa1d-e6fe11643973" providerId="ADAL" clId="{463536AE-B4C6-4879-B7C6-47AF737E9C34}" dt="2020-08-30T15:33:03.075" v="1175"/>
          <ac:spMkLst>
            <pc:docMk/>
            <pc:sldMk cId="1507787173" sldId="266"/>
            <ac:spMk id="62" creationId="{0958D39C-AA69-4AB6-9881-D79B2366F866}"/>
          </ac:spMkLst>
        </pc:spChg>
        <pc:spChg chg="add mod">
          <ac:chgData name="Koh Fujimoto" userId="7f5802fc-156b-469a-aa1d-e6fe11643973" providerId="ADAL" clId="{463536AE-B4C6-4879-B7C6-47AF737E9C34}" dt="2020-08-30T15:41:45.329" v="1540" actId="20577"/>
          <ac:spMkLst>
            <pc:docMk/>
            <pc:sldMk cId="1507787173" sldId="266"/>
            <ac:spMk id="65" creationId="{6EDB92B3-BA0D-4094-8072-F7989F29C634}"/>
          </ac:spMkLst>
        </pc:spChg>
        <pc:spChg chg="add mod">
          <ac:chgData name="Koh Fujimoto" userId="7f5802fc-156b-469a-aa1d-e6fe11643973" providerId="ADAL" clId="{463536AE-B4C6-4879-B7C6-47AF737E9C34}" dt="2020-08-30T15:56:46.597" v="2042" actId="122"/>
          <ac:spMkLst>
            <pc:docMk/>
            <pc:sldMk cId="1507787173" sldId="266"/>
            <ac:spMk id="66" creationId="{36B803A5-2281-4272-A7B5-BBA52FAC8291}"/>
          </ac:spMkLst>
        </pc:spChg>
        <pc:spChg chg="add mod">
          <ac:chgData name="Koh Fujimoto" userId="7f5802fc-156b-469a-aa1d-e6fe11643973" providerId="ADAL" clId="{463536AE-B4C6-4879-B7C6-47AF737E9C34}" dt="2020-08-30T15:56:58.945" v="2044" actId="1076"/>
          <ac:spMkLst>
            <pc:docMk/>
            <pc:sldMk cId="1507787173" sldId="266"/>
            <ac:spMk id="67" creationId="{EE201BD2-B8FA-460E-BFC8-A5BB742DD290}"/>
          </ac:spMkLst>
        </pc:spChg>
        <pc:cxnChg chg="add mod">
          <ac:chgData name="Koh Fujimoto" userId="7f5802fc-156b-469a-aa1d-e6fe11643973" providerId="ADAL" clId="{463536AE-B4C6-4879-B7C6-47AF737E9C34}" dt="2020-09-04T00:52:27.327" v="4482" actId="13822"/>
          <ac:cxnSpMkLst>
            <pc:docMk/>
            <pc:sldMk cId="1507787173" sldId="266"/>
            <ac:cxnSpMk id="6" creationId="{A051E2F6-256E-43E2-B9E1-BD040E918F19}"/>
          </ac:cxnSpMkLst>
        </pc:cxnChg>
        <pc:cxnChg chg="add del mod">
          <ac:chgData name="Koh Fujimoto" userId="7f5802fc-156b-469a-aa1d-e6fe11643973" providerId="ADAL" clId="{463536AE-B4C6-4879-B7C6-47AF737E9C34}" dt="2020-08-30T15:33:03.067" v="1173"/>
          <ac:cxnSpMkLst>
            <pc:docMk/>
            <pc:sldMk cId="1507787173" sldId="266"/>
            <ac:cxnSpMk id="17" creationId="{3A3B415F-3A04-41AB-AF9A-ABFFCAE81B48}"/>
          </ac:cxnSpMkLst>
        </pc:cxnChg>
        <pc:cxnChg chg="add mod">
          <ac:chgData name="Koh Fujimoto" userId="7f5802fc-156b-469a-aa1d-e6fe11643973" providerId="ADAL" clId="{463536AE-B4C6-4879-B7C6-47AF737E9C34}" dt="2020-08-30T15:36:13.390" v="1196" actId="13822"/>
          <ac:cxnSpMkLst>
            <pc:docMk/>
            <pc:sldMk cId="1507787173" sldId="266"/>
            <ac:cxnSpMk id="19" creationId="{058355CB-29EC-4A7F-A643-DD50831608A5}"/>
          </ac:cxnSpMkLst>
        </pc:cxnChg>
        <pc:cxnChg chg="add mod">
          <ac:chgData name="Koh Fujimoto" userId="7f5802fc-156b-469a-aa1d-e6fe11643973" providerId="ADAL" clId="{463536AE-B4C6-4879-B7C6-47AF737E9C34}" dt="2020-08-30T15:58:03.648" v="2045" actId="692"/>
          <ac:cxnSpMkLst>
            <pc:docMk/>
            <pc:sldMk cId="1507787173" sldId="266"/>
            <ac:cxnSpMk id="26" creationId="{C79FF65A-F11E-455E-8A35-CE3DCC2FECDA}"/>
          </ac:cxnSpMkLst>
        </pc:cxnChg>
        <pc:cxnChg chg="add mod">
          <ac:chgData name="Koh Fujimoto" userId="7f5802fc-156b-469a-aa1d-e6fe11643973" providerId="ADAL" clId="{463536AE-B4C6-4879-B7C6-47AF737E9C34}" dt="2020-08-30T15:58:09.429" v="2046" actId="692"/>
          <ac:cxnSpMkLst>
            <pc:docMk/>
            <pc:sldMk cId="1507787173" sldId="266"/>
            <ac:cxnSpMk id="28" creationId="{3608A308-D615-4860-892F-58466089AE6D}"/>
          </ac:cxnSpMkLst>
        </pc:cxnChg>
        <pc:cxnChg chg="add mod">
          <ac:chgData name="Koh Fujimoto" userId="7f5802fc-156b-469a-aa1d-e6fe11643973" providerId="ADAL" clId="{463536AE-B4C6-4879-B7C6-47AF737E9C34}" dt="2020-08-30T15:58:13.863" v="2047" actId="692"/>
          <ac:cxnSpMkLst>
            <pc:docMk/>
            <pc:sldMk cId="1507787173" sldId="266"/>
            <ac:cxnSpMk id="30" creationId="{96F89FC6-73AE-4044-BA94-9BD97745815C}"/>
          </ac:cxnSpMkLst>
        </pc:cxnChg>
        <pc:cxnChg chg="add mod">
          <ac:chgData name="Koh Fujimoto" userId="7f5802fc-156b-469a-aa1d-e6fe11643973" providerId="ADAL" clId="{463536AE-B4C6-4879-B7C6-47AF737E9C34}" dt="2020-08-30T15:58:23.155" v="2049" actId="692"/>
          <ac:cxnSpMkLst>
            <pc:docMk/>
            <pc:sldMk cId="1507787173" sldId="266"/>
            <ac:cxnSpMk id="32" creationId="{CD6FE6E7-DB76-44DC-9CB5-F2F379C31059}"/>
          </ac:cxnSpMkLst>
        </pc:cxnChg>
        <pc:cxnChg chg="add mod">
          <ac:chgData name="Koh Fujimoto" userId="7f5802fc-156b-469a-aa1d-e6fe11643973" providerId="ADAL" clId="{463536AE-B4C6-4879-B7C6-47AF737E9C34}" dt="2020-08-30T15:58:18.501" v="2048" actId="692"/>
          <ac:cxnSpMkLst>
            <pc:docMk/>
            <pc:sldMk cId="1507787173" sldId="266"/>
            <ac:cxnSpMk id="34" creationId="{83CC655A-E05D-47C2-B695-1FB0577E39A7}"/>
          </ac:cxnSpMkLst>
        </pc:cxnChg>
        <pc:cxnChg chg="add mod">
          <ac:chgData name="Koh Fujimoto" userId="7f5802fc-156b-469a-aa1d-e6fe11643973" providerId="ADAL" clId="{463536AE-B4C6-4879-B7C6-47AF737E9C34}" dt="2020-09-04T00:52:09.226" v="4480" actId="1076"/>
          <ac:cxnSpMkLst>
            <pc:docMk/>
            <pc:sldMk cId="1507787173" sldId="266"/>
            <ac:cxnSpMk id="37" creationId="{E8AA5AD5-66FA-4FB7-B4B1-1293CFA15DB4}"/>
          </ac:cxnSpMkLst>
        </pc:cxnChg>
        <pc:cxnChg chg="add mod">
          <ac:chgData name="Koh Fujimoto" userId="7f5802fc-156b-469a-aa1d-e6fe11643973" providerId="ADAL" clId="{463536AE-B4C6-4879-B7C6-47AF737E9C34}" dt="2020-08-30T15:36:20.071" v="1197" actId="13822"/>
          <ac:cxnSpMkLst>
            <pc:docMk/>
            <pc:sldMk cId="1507787173" sldId="266"/>
            <ac:cxnSpMk id="47" creationId="{5EE0DE5A-EA3C-4C71-ACD9-92088B996E11}"/>
          </ac:cxnSpMkLst>
        </pc:cxnChg>
        <pc:cxnChg chg="add mod">
          <ac:chgData name="Koh Fujimoto" userId="7f5802fc-156b-469a-aa1d-e6fe11643973" providerId="ADAL" clId="{463536AE-B4C6-4879-B7C6-47AF737E9C34}" dt="2020-08-30T15:36:24.930" v="1198" actId="13822"/>
          <ac:cxnSpMkLst>
            <pc:docMk/>
            <pc:sldMk cId="1507787173" sldId="266"/>
            <ac:cxnSpMk id="49" creationId="{5749A4B0-0463-4A02-BD8A-420EA9E6636C}"/>
          </ac:cxnSpMkLst>
        </pc:cxnChg>
        <pc:cxnChg chg="add mod">
          <ac:chgData name="Koh Fujimoto" userId="7f5802fc-156b-469a-aa1d-e6fe11643973" providerId="ADAL" clId="{463536AE-B4C6-4879-B7C6-47AF737E9C34}" dt="2020-08-30T15:36:30.423" v="1199" actId="13822"/>
          <ac:cxnSpMkLst>
            <pc:docMk/>
            <pc:sldMk cId="1507787173" sldId="266"/>
            <ac:cxnSpMk id="51" creationId="{C636810C-44ED-4A04-B88E-39CC9D046662}"/>
          </ac:cxnSpMkLst>
        </pc:cxnChg>
        <pc:cxnChg chg="add mod">
          <ac:chgData name="Koh Fujimoto" userId="7f5802fc-156b-469a-aa1d-e6fe11643973" providerId="ADAL" clId="{463536AE-B4C6-4879-B7C6-47AF737E9C34}" dt="2020-08-30T15:36:35.325" v="1200" actId="13822"/>
          <ac:cxnSpMkLst>
            <pc:docMk/>
            <pc:sldMk cId="1507787173" sldId="266"/>
            <ac:cxnSpMk id="53" creationId="{2A142691-E822-4149-AC1F-DC37B0120BA0}"/>
          </ac:cxnSpMkLst>
        </pc:cxnChg>
        <pc:cxnChg chg="add mod">
          <ac:chgData name="Koh Fujimoto" userId="7f5802fc-156b-469a-aa1d-e6fe11643973" providerId="ADAL" clId="{463536AE-B4C6-4879-B7C6-47AF737E9C34}" dt="2020-08-30T15:35:11.573" v="1195" actId="692"/>
          <ac:cxnSpMkLst>
            <pc:docMk/>
            <pc:sldMk cId="1507787173" sldId="266"/>
            <ac:cxnSpMk id="64" creationId="{BF384965-4CA0-4C7B-85F7-EA5B70241395}"/>
          </ac:cxnSpMkLst>
        </pc:cxnChg>
      </pc:sldChg>
      <pc:sldChg chg="addSp modSp ord">
        <pc:chgData name="Koh Fujimoto" userId="7f5802fc-156b-469a-aa1d-e6fe11643973" providerId="ADAL" clId="{463536AE-B4C6-4879-B7C6-47AF737E9C34}" dt="2020-09-11T01:23:05.271" v="4927" actId="20577"/>
        <pc:sldMkLst>
          <pc:docMk/>
          <pc:sldMk cId="191257089" sldId="267"/>
        </pc:sldMkLst>
        <pc:spChg chg="add mod">
          <ac:chgData name="Koh Fujimoto" userId="7f5802fc-156b-469a-aa1d-e6fe11643973" providerId="ADAL" clId="{463536AE-B4C6-4879-B7C6-47AF737E9C34}" dt="2020-08-30T18:30:54.234" v="2367" actId="20577"/>
          <ac:spMkLst>
            <pc:docMk/>
            <pc:sldMk cId="191257089" sldId="267"/>
            <ac:spMk id="3" creationId="{DC070642-84F9-41FE-A8C3-1CC2B6E09938}"/>
          </ac:spMkLst>
        </pc:spChg>
        <pc:spChg chg="mod">
          <ac:chgData name="Koh Fujimoto" userId="7f5802fc-156b-469a-aa1d-e6fe11643973" providerId="ADAL" clId="{463536AE-B4C6-4879-B7C6-47AF737E9C34}" dt="2020-08-30T18:31:34.844" v="2380" actId="20577"/>
          <ac:spMkLst>
            <pc:docMk/>
            <pc:sldMk cId="191257089" sldId="267"/>
            <ac:spMk id="13" creationId="{583939F9-2980-4AF2-BD02-92E301D486E0}"/>
          </ac:spMkLst>
        </pc:spChg>
        <pc:spChg chg="mod">
          <ac:chgData name="Koh Fujimoto" userId="7f5802fc-156b-469a-aa1d-e6fe11643973" providerId="ADAL" clId="{463536AE-B4C6-4879-B7C6-47AF737E9C34}" dt="2020-09-04T00:51:16.754" v="4477" actId="20577"/>
          <ac:spMkLst>
            <pc:docMk/>
            <pc:sldMk cId="191257089" sldId="267"/>
            <ac:spMk id="14" creationId="{861F89BF-6540-4874-B109-FCFACBC18CC2}"/>
          </ac:spMkLst>
        </pc:spChg>
        <pc:spChg chg="mod">
          <ac:chgData name="Koh Fujimoto" userId="7f5802fc-156b-469a-aa1d-e6fe11643973" providerId="ADAL" clId="{463536AE-B4C6-4879-B7C6-47AF737E9C34}" dt="2020-08-30T19:13:17.944" v="4391" actId="1076"/>
          <ac:spMkLst>
            <pc:docMk/>
            <pc:sldMk cId="191257089" sldId="267"/>
            <ac:spMk id="15" creationId="{B45BFBC6-8A8D-4F0E-A9E4-9D7A02F20BD0}"/>
          </ac:spMkLst>
        </pc:spChg>
        <pc:spChg chg="mod">
          <ac:chgData name="Koh Fujimoto" userId="7f5802fc-156b-469a-aa1d-e6fe11643973" providerId="ADAL" clId="{463536AE-B4C6-4879-B7C6-47AF737E9C34}" dt="2020-09-04T00:51:57.543" v="4479" actId="1076"/>
          <ac:spMkLst>
            <pc:docMk/>
            <pc:sldMk cId="191257089" sldId="267"/>
            <ac:spMk id="35" creationId="{9EB6540F-DAC6-493E-8225-E1BB5CDC2D07}"/>
          </ac:spMkLst>
        </pc:spChg>
        <pc:spChg chg="mod">
          <ac:chgData name="Koh Fujimoto" userId="7f5802fc-156b-469a-aa1d-e6fe11643973" providerId="ADAL" clId="{463536AE-B4C6-4879-B7C6-47AF737E9C34}" dt="2020-08-30T19:11:45.581" v="4360" actId="20577"/>
          <ac:spMkLst>
            <pc:docMk/>
            <pc:sldMk cId="191257089" sldId="267"/>
            <ac:spMk id="38" creationId="{F02C1281-5E72-4C1E-900A-C6EAF0267117}"/>
          </ac:spMkLst>
        </pc:spChg>
        <pc:spChg chg="mod">
          <ac:chgData name="Koh Fujimoto" userId="7f5802fc-156b-469a-aa1d-e6fe11643973" providerId="ADAL" clId="{463536AE-B4C6-4879-B7C6-47AF737E9C34}" dt="2020-09-04T00:59:52.635" v="4632" actId="20577"/>
          <ac:spMkLst>
            <pc:docMk/>
            <pc:sldMk cId="191257089" sldId="267"/>
            <ac:spMk id="39" creationId="{62B249AF-932F-48C5-B7EE-252E4ED4A7D3}"/>
          </ac:spMkLst>
        </pc:spChg>
        <pc:spChg chg="add mod">
          <ac:chgData name="Koh Fujimoto" userId="7f5802fc-156b-469a-aa1d-e6fe11643973" providerId="ADAL" clId="{463536AE-B4C6-4879-B7C6-47AF737E9C34}" dt="2020-09-04T00:58:38.193" v="4607" actId="20577"/>
          <ac:spMkLst>
            <pc:docMk/>
            <pc:sldMk cId="191257089" sldId="267"/>
            <ac:spMk id="42" creationId="{1241BE37-BB4B-4E7D-AEE1-BCD1CC7F604B}"/>
          </ac:spMkLst>
        </pc:spChg>
        <pc:spChg chg="add mod">
          <ac:chgData name="Koh Fujimoto" userId="7f5802fc-156b-469a-aa1d-e6fe11643973" providerId="ADAL" clId="{463536AE-B4C6-4879-B7C6-47AF737E9C34}" dt="2020-08-30T18:53:10.272" v="3495" actId="20577"/>
          <ac:spMkLst>
            <pc:docMk/>
            <pc:sldMk cId="191257089" sldId="267"/>
            <ac:spMk id="45" creationId="{11D7F7A7-9518-4597-B72E-FF96A376C9F6}"/>
          </ac:spMkLst>
        </pc:spChg>
        <pc:spChg chg="add mod">
          <ac:chgData name="Koh Fujimoto" userId="7f5802fc-156b-469a-aa1d-e6fe11643973" providerId="ADAL" clId="{463536AE-B4C6-4879-B7C6-47AF737E9C34}" dt="2020-09-04T00:58:10.655" v="4601" actId="1076"/>
          <ac:spMkLst>
            <pc:docMk/>
            <pc:sldMk cId="191257089" sldId="267"/>
            <ac:spMk id="48" creationId="{8B4C7233-E701-45EE-B8A8-F082D606A5C9}"/>
          </ac:spMkLst>
        </pc:spChg>
        <pc:spChg chg="mod">
          <ac:chgData name="Koh Fujimoto" userId="7f5802fc-156b-469a-aa1d-e6fe11643973" providerId="ADAL" clId="{463536AE-B4C6-4879-B7C6-47AF737E9C34}" dt="2020-08-30T18:31:17.565" v="2377" actId="20577"/>
          <ac:spMkLst>
            <pc:docMk/>
            <pc:sldMk cId="191257089" sldId="267"/>
            <ac:spMk id="55" creationId="{D5C11F3F-AC3D-463E-84D9-6B9A052C8CAF}"/>
          </ac:spMkLst>
        </pc:spChg>
        <pc:spChg chg="mod">
          <ac:chgData name="Koh Fujimoto" userId="7f5802fc-156b-469a-aa1d-e6fe11643973" providerId="ADAL" clId="{463536AE-B4C6-4879-B7C6-47AF737E9C34}" dt="2020-08-30T18:31:23.988" v="2379" actId="20577"/>
          <ac:spMkLst>
            <pc:docMk/>
            <pc:sldMk cId="191257089" sldId="267"/>
            <ac:spMk id="56" creationId="{5CA6A465-2299-43F8-9680-C359A7D27842}"/>
          </ac:spMkLst>
        </pc:spChg>
        <pc:spChg chg="mod">
          <ac:chgData name="Koh Fujimoto" userId="7f5802fc-156b-469a-aa1d-e6fe11643973" providerId="ADAL" clId="{463536AE-B4C6-4879-B7C6-47AF737E9C34}" dt="2020-09-04T00:56:24.980" v="4511" actId="20577"/>
          <ac:spMkLst>
            <pc:docMk/>
            <pc:sldMk cId="191257089" sldId="267"/>
            <ac:spMk id="61" creationId="{B7E397AD-C040-43A2-BB1F-A0794D8F3B0E}"/>
          </ac:spMkLst>
        </pc:spChg>
        <pc:spChg chg="mod">
          <ac:chgData name="Koh Fujimoto" userId="7f5802fc-156b-469a-aa1d-e6fe11643973" providerId="ADAL" clId="{463536AE-B4C6-4879-B7C6-47AF737E9C34}" dt="2020-09-11T01:23:05.271" v="4927" actId="20577"/>
          <ac:spMkLst>
            <pc:docMk/>
            <pc:sldMk cId="191257089" sldId="267"/>
            <ac:spMk id="65" creationId="{6EDB92B3-BA0D-4094-8072-F7989F29C634}"/>
          </ac:spMkLst>
        </pc:spChg>
        <pc:cxnChg chg="add mod">
          <ac:chgData name="Koh Fujimoto" userId="7f5802fc-156b-469a-aa1d-e6fe11643973" providerId="ADAL" clId="{463536AE-B4C6-4879-B7C6-47AF737E9C34}" dt="2020-09-04T00:52:51.774" v="4485" actId="14100"/>
          <ac:cxnSpMkLst>
            <pc:docMk/>
            <pc:sldMk cId="191257089" sldId="267"/>
            <ac:cxnSpMk id="6" creationId="{150A834D-C838-4C4B-9222-700F878BFC12}"/>
          </ac:cxnSpMkLst>
        </pc:cxnChg>
        <pc:cxnChg chg="mod">
          <ac:chgData name="Koh Fujimoto" userId="7f5802fc-156b-469a-aa1d-e6fe11643973" providerId="ADAL" clId="{463536AE-B4C6-4879-B7C6-47AF737E9C34}" dt="2020-08-30T19:13:17.944" v="4391" actId="1076"/>
          <ac:cxnSpMkLst>
            <pc:docMk/>
            <pc:sldMk cId="191257089" sldId="267"/>
            <ac:cxnSpMk id="19" creationId="{058355CB-29EC-4A7F-A643-DD50831608A5}"/>
          </ac:cxnSpMkLst>
        </pc:cxnChg>
        <pc:cxnChg chg="mod">
          <ac:chgData name="Koh Fujimoto" userId="7f5802fc-156b-469a-aa1d-e6fe11643973" providerId="ADAL" clId="{463536AE-B4C6-4879-B7C6-47AF737E9C34}" dt="2020-09-04T00:51:57.543" v="4479" actId="1076"/>
          <ac:cxnSpMkLst>
            <pc:docMk/>
            <pc:sldMk cId="191257089" sldId="267"/>
            <ac:cxnSpMk id="37" creationId="{E8AA5AD5-66FA-4FB7-B4B1-1293CFA15DB4}"/>
          </ac:cxnSpMkLst>
        </pc:cxnChg>
        <pc:cxnChg chg="mod">
          <ac:chgData name="Koh Fujimoto" userId="7f5802fc-156b-469a-aa1d-e6fe11643973" providerId="ADAL" clId="{463536AE-B4C6-4879-B7C6-47AF737E9C34}" dt="2020-08-30T19:13:17.944" v="4391" actId="1076"/>
          <ac:cxnSpMkLst>
            <pc:docMk/>
            <pc:sldMk cId="191257089" sldId="267"/>
            <ac:cxnSpMk id="64" creationId="{BF384965-4CA0-4C7B-85F7-EA5B70241395}"/>
          </ac:cxnSpMkLst>
        </pc:cxnChg>
      </pc:sldChg>
      <pc:sldChg chg="addSp modSp add mod setBg">
        <pc:chgData name="Koh Fujimoto" userId="7f5802fc-156b-469a-aa1d-e6fe11643973" providerId="ADAL" clId="{463536AE-B4C6-4879-B7C6-47AF737E9C34}" dt="2020-08-30T19:02:57.618" v="4080" actId="113"/>
        <pc:sldMkLst>
          <pc:docMk/>
          <pc:sldMk cId="3519193284" sldId="268"/>
        </pc:sldMkLst>
        <pc:spChg chg="mod">
          <ac:chgData name="Koh Fujimoto" userId="7f5802fc-156b-469a-aa1d-e6fe11643973" providerId="ADAL" clId="{463536AE-B4C6-4879-B7C6-47AF737E9C34}" dt="2020-08-30T18:49:16.159" v="3410" actId="26606"/>
          <ac:spMkLst>
            <pc:docMk/>
            <pc:sldMk cId="3519193284" sldId="268"/>
            <ac:spMk id="2" creationId="{91A776D1-9EDD-4D19-B977-4B1BFC1F2B8F}"/>
          </ac:spMkLst>
        </pc:spChg>
        <pc:spChg chg="mod">
          <ac:chgData name="Koh Fujimoto" userId="7f5802fc-156b-469a-aa1d-e6fe11643973" providerId="ADAL" clId="{463536AE-B4C6-4879-B7C6-47AF737E9C34}" dt="2020-08-30T19:02:57.618" v="4080" actId="113"/>
          <ac:spMkLst>
            <pc:docMk/>
            <pc:sldMk cId="3519193284" sldId="268"/>
            <ac:spMk id="3" creationId="{16A54AA5-2605-4864-8FF0-947698225AA3}"/>
          </ac:spMkLst>
        </pc:spChg>
        <pc:spChg chg="add">
          <ac:chgData name="Koh Fujimoto" userId="7f5802fc-156b-469a-aa1d-e6fe11643973" providerId="ADAL" clId="{463536AE-B4C6-4879-B7C6-47AF737E9C34}" dt="2020-08-30T18:49:16.159" v="3410" actId="26606"/>
          <ac:spMkLst>
            <pc:docMk/>
            <pc:sldMk cId="3519193284" sldId="268"/>
            <ac:spMk id="8" creationId="{1BB867FF-FC45-48F7-8104-F89BE54909F1}"/>
          </ac:spMkLst>
        </pc:spChg>
        <pc:spChg chg="add">
          <ac:chgData name="Koh Fujimoto" userId="7f5802fc-156b-469a-aa1d-e6fe11643973" providerId="ADAL" clId="{463536AE-B4C6-4879-B7C6-47AF737E9C34}" dt="2020-08-30T18:49:16.159" v="3410" actId="26606"/>
          <ac:spMkLst>
            <pc:docMk/>
            <pc:sldMk cId="3519193284" sldId="268"/>
            <ac:spMk id="10" creationId="{8BB56887-D0D5-4F0C-9E19-7247EB83C8B7}"/>
          </ac:spMkLst>
        </pc:spChg>
        <pc:spChg chg="add">
          <ac:chgData name="Koh Fujimoto" userId="7f5802fc-156b-469a-aa1d-e6fe11643973" providerId="ADAL" clId="{463536AE-B4C6-4879-B7C6-47AF737E9C34}" dt="2020-08-30T18:49:16.159" v="3410" actId="26606"/>
          <ac:spMkLst>
            <pc:docMk/>
            <pc:sldMk cId="3519193284" sldId="268"/>
            <ac:spMk id="12" creationId="{081E4A58-353D-44AE-B2FC-2A74E2E400F7}"/>
          </ac:spMkLst>
        </pc:spChg>
      </pc:sldChg>
      <pc:sldChg chg="addSp delSp modSp modAnim">
        <pc:chgData name="Koh Fujimoto" userId="7f5802fc-156b-469a-aa1d-e6fe11643973" providerId="ADAL" clId="{463536AE-B4C6-4879-B7C6-47AF737E9C34}" dt="2020-09-11T15:09:46.843" v="6875" actId="20577"/>
        <pc:sldMkLst>
          <pc:docMk/>
          <pc:sldMk cId="562073409" sldId="269"/>
        </pc:sldMkLst>
        <pc:spChg chg="add mod">
          <ac:chgData name="Koh Fujimoto" userId="7f5802fc-156b-469a-aa1d-e6fe11643973" providerId="ADAL" clId="{463536AE-B4C6-4879-B7C6-47AF737E9C34}" dt="2020-09-11T01:20:11.419" v="4648" actId="1076"/>
          <ac:spMkLst>
            <pc:docMk/>
            <pc:sldMk cId="562073409" sldId="269"/>
            <ac:spMk id="9" creationId="{427E84E2-9726-4CE1-8A30-E3EFC58B883B}"/>
          </ac:spMkLst>
        </pc:spChg>
        <pc:spChg chg="add mod">
          <ac:chgData name="Koh Fujimoto" userId="7f5802fc-156b-469a-aa1d-e6fe11643973" providerId="ADAL" clId="{463536AE-B4C6-4879-B7C6-47AF737E9C34}" dt="2020-09-11T01:20:26.819" v="4654" actId="1076"/>
          <ac:spMkLst>
            <pc:docMk/>
            <pc:sldMk cId="562073409" sldId="269"/>
            <ac:spMk id="10" creationId="{A0671B6F-F902-4785-AB0E-AC16E7FBEFF4}"/>
          </ac:spMkLst>
        </pc:spChg>
        <pc:spChg chg="add mod">
          <ac:chgData name="Koh Fujimoto" userId="7f5802fc-156b-469a-aa1d-e6fe11643973" providerId="ADAL" clId="{463536AE-B4C6-4879-B7C6-47AF737E9C34}" dt="2020-09-11T02:14:32.975" v="5684" actId="14100"/>
          <ac:spMkLst>
            <pc:docMk/>
            <pc:sldMk cId="562073409" sldId="269"/>
            <ac:spMk id="11" creationId="{C910937E-70F3-4D15-A830-DF486C2AFC2A}"/>
          </ac:spMkLst>
        </pc:spChg>
        <pc:spChg chg="add mod">
          <ac:chgData name="Koh Fujimoto" userId="7f5802fc-156b-469a-aa1d-e6fe11643973" providerId="ADAL" clId="{463536AE-B4C6-4879-B7C6-47AF737E9C34}" dt="2020-09-11T02:15:50.458" v="5826" actId="1076"/>
          <ac:spMkLst>
            <pc:docMk/>
            <pc:sldMk cId="562073409" sldId="269"/>
            <ac:spMk id="12" creationId="{82FFF8A8-681B-42AD-9450-06288B3E036C}"/>
          </ac:spMkLst>
        </pc:spChg>
        <pc:spChg chg="add mod">
          <ac:chgData name="Koh Fujimoto" userId="7f5802fc-156b-469a-aa1d-e6fe11643973" providerId="ADAL" clId="{463536AE-B4C6-4879-B7C6-47AF737E9C34}" dt="2020-09-11T15:09:46.843" v="6875" actId="20577"/>
          <ac:spMkLst>
            <pc:docMk/>
            <pc:sldMk cId="562073409" sldId="269"/>
            <ac:spMk id="16" creationId="{1F7393D9-8A16-482A-9B03-699B62F43594}"/>
          </ac:spMkLst>
        </pc:spChg>
        <pc:spChg chg="del">
          <ac:chgData name="Koh Fujimoto" userId="7f5802fc-156b-469a-aa1d-e6fe11643973" providerId="ADAL" clId="{463536AE-B4C6-4879-B7C6-47AF737E9C34}" dt="2020-09-11T01:18:51.599" v="4634"/>
          <ac:spMkLst>
            <pc:docMk/>
            <pc:sldMk cId="562073409" sldId="269"/>
            <ac:spMk id="38" creationId="{F02C1281-5E72-4C1E-900A-C6EAF0267117}"/>
          </ac:spMkLst>
        </pc:spChg>
        <pc:spChg chg="del">
          <ac:chgData name="Koh Fujimoto" userId="7f5802fc-156b-469a-aa1d-e6fe11643973" providerId="ADAL" clId="{463536AE-B4C6-4879-B7C6-47AF737E9C34}" dt="2020-09-11T01:19:03.520" v="4637"/>
          <ac:spMkLst>
            <pc:docMk/>
            <pc:sldMk cId="562073409" sldId="269"/>
            <ac:spMk id="39" creationId="{62B249AF-932F-48C5-B7EE-252E4ED4A7D3}"/>
          </ac:spMkLst>
        </pc:spChg>
        <pc:spChg chg="add mod">
          <ac:chgData name="Koh Fujimoto" userId="7f5802fc-156b-469a-aa1d-e6fe11643973" providerId="ADAL" clId="{463536AE-B4C6-4879-B7C6-47AF737E9C34}" dt="2020-09-11T15:00:07.628" v="6750" actId="1076"/>
          <ac:spMkLst>
            <pc:docMk/>
            <pc:sldMk cId="562073409" sldId="269"/>
            <ac:spMk id="45" creationId="{8A549E24-CB24-462E-9817-6EE9061945DE}"/>
          </ac:spMkLst>
        </pc:spChg>
        <pc:spChg chg="add mod">
          <ac:chgData name="Koh Fujimoto" userId="7f5802fc-156b-469a-aa1d-e6fe11643973" providerId="ADAL" clId="{463536AE-B4C6-4879-B7C6-47AF737E9C34}" dt="2020-09-11T01:21:05.665" v="4660" actId="1076"/>
          <ac:spMkLst>
            <pc:docMk/>
            <pc:sldMk cId="562073409" sldId="269"/>
            <ac:spMk id="52" creationId="{D9BA2836-77E2-435A-A354-EADB03FBF283}"/>
          </ac:spMkLst>
        </pc:spChg>
        <pc:spChg chg="add mod">
          <ac:chgData name="Koh Fujimoto" userId="7f5802fc-156b-469a-aa1d-e6fe11643973" providerId="ADAL" clId="{463536AE-B4C6-4879-B7C6-47AF737E9C34}" dt="2020-09-11T01:21:19.659" v="4662" actId="1076"/>
          <ac:spMkLst>
            <pc:docMk/>
            <pc:sldMk cId="562073409" sldId="269"/>
            <ac:spMk id="54" creationId="{60B9ACC2-11CA-45DE-9C16-0B93D359A8D2}"/>
          </ac:spMkLst>
        </pc:spChg>
        <pc:spChg chg="del">
          <ac:chgData name="Koh Fujimoto" userId="7f5802fc-156b-469a-aa1d-e6fe11643973" providerId="ADAL" clId="{463536AE-B4C6-4879-B7C6-47AF737E9C34}" dt="2020-09-11T01:19:09.929" v="4639"/>
          <ac:spMkLst>
            <pc:docMk/>
            <pc:sldMk cId="562073409" sldId="269"/>
            <ac:spMk id="55" creationId="{D5C11F3F-AC3D-463E-84D9-6B9A052C8CAF}"/>
          </ac:spMkLst>
        </pc:spChg>
        <pc:spChg chg="del">
          <ac:chgData name="Koh Fujimoto" userId="7f5802fc-156b-469a-aa1d-e6fe11643973" providerId="ADAL" clId="{463536AE-B4C6-4879-B7C6-47AF737E9C34}" dt="2020-09-11T01:19:06.864" v="4638"/>
          <ac:spMkLst>
            <pc:docMk/>
            <pc:sldMk cId="562073409" sldId="269"/>
            <ac:spMk id="56" creationId="{5CA6A465-2299-43F8-9680-C359A7D27842}"/>
          </ac:spMkLst>
        </pc:spChg>
        <pc:spChg chg="del">
          <ac:chgData name="Koh Fujimoto" userId="7f5802fc-156b-469a-aa1d-e6fe11643973" providerId="ADAL" clId="{463536AE-B4C6-4879-B7C6-47AF737E9C34}" dt="2020-09-11T01:18:55.984" v="4635"/>
          <ac:spMkLst>
            <pc:docMk/>
            <pc:sldMk cId="562073409" sldId="269"/>
            <ac:spMk id="57" creationId="{A8F81B4C-0E70-4BE6-966A-F632942FD943}"/>
          </ac:spMkLst>
        </pc:spChg>
        <pc:spChg chg="del">
          <ac:chgData name="Koh Fujimoto" userId="7f5802fc-156b-469a-aa1d-e6fe11643973" providerId="ADAL" clId="{463536AE-B4C6-4879-B7C6-47AF737E9C34}" dt="2020-09-11T01:18:59.917" v="4636"/>
          <ac:spMkLst>
            <pc:docMk/>
            <pc:sldMk cId="562073409" sldId="269"/>
            <ac:spMk id="58" creationId="{C0B9AB84-1519-4C79-83E6-A9463BA68042}"/>
          </ac:spMkLst>
        </pc:spChg>
        <pc:spChg chg="del">
          <ac:chgData name="Koh Fujimoto" userId="7f5802fc-156b-469a-aa1d-e6fe11643973" providerId="ADAL" clId="{463536AE-B4C6-4879-B7C6-47AF737E9C34}" dt="2020-09-11T01:19:21.771" v="4641"/>
          <ac:spMkLst>
            <pc:docMk/>
            <pc:sldMk cId="562073409" sldId="269"/>
            <ac:spMk id="59" creationId="{A915F459-74BD-4A9D-8C59-4F0DE392A0AB}"/>
          </ac:spMkLst>
        </pc:spChg>
        <pc:spChg chg="del">
          <ac:chgData name="Koh Fujimoto" userId="7f5802fc-156b-469a-aa1d-e6fe11643973" providerId="ADAL" clId="{463536AE-B4C6-4879-B7C6-47AF737E9C34}" dt="2020-09-11T01:19:18.146" v="4640"/>
          <ac:spMkLst>
            <pc:docMk/>
            <pc:sldMk cId="562073409" sldId="269"/>
            <ac:spMk id="60" creationId="{9F73C7E0-5D25-4D61-A00C-6EF48EF68CE7}"/>
          </ac:spMkLst>
        </pc:spChg>
        <pc:spChg chg="del">
          <ac:chgData name="Koh Fujimoto" userId="7f5802fc-156b-469a-aa1d-e6fe11643973" providerId="ADAL" clId="{463536AE-B4C6-4879-B7C6-47AF737E9C34}" dt="2020-09-11T01:18:36.026" v="4633"/>
          <ac:spMkLst>
            <pc:docMk/>
            <pc:sldMk cId="562073409" sldId="269"/>
            <ac:spMk id="65" creationId="{6EDB92B3-BA0D-4094-8072-F7989F29C634}"/>
          </ac:spMkLst>
        </pc:spChg>
        <pc:cxnChg chg="add mod">
          <ac:chgData name="Koh Fujimoto" userId="7f5802fc-156b-469a-aa1d-e6fe11643973" providerId="ADAL" clId="{463536AE-B4C6-4879-B7C6-47AF737E9C34}" dt="2020-09-11T01:19:39.769" v="4642" actId="11529"/>
          <ac:cxnSpMkLst>
            <pc:docMk/>
            <pc:sldMk cId="562073409" sldId="269"/>
            <ac:cxnSpMk id="4" creationId="{6B9003A4-DB90-4C4C-BE8E-BD6B6BE35F7E}"/>
          </ac:cxnSpMkLst>
        </pc:cxnChg>
        <pc:cxnChg chg="add mod">
          <ac:chgData name="Koh Fujimoto" userId="7f5802fc-156b-469a-aa1d-e6fe11643973" providerId="ADAL" clId="{463536AE-B4C6-4879-B7C6-47AF737E9C34}" dt="2020-09-11T01:19:54.676" v="4643" actId="11529"/>
          <ac:cxnSpMkLst>
            <pc:docMk/>
            <pc:sldMk cId="562073409" sldId="269"/>
            <ac:cxnSpMk id="8" creationId="{0BB6C420-646E-49EC-90AF-BFC132475E26}"/>
          </ac:cxnSpMkLst>
        </pc:cxnChg>
        <pc:cxnChg chg="add mod">
          <ac:chgData name="Koh Fujimoto" userId="7f5802fc-156b-469a-aa1d-e6fe11643973" providerId="ADAL" clId="{463536AE-B4C6-4879-B7C6-47AF737E9C34}" dt="2020-09-11T01:20:39.160" v="4656" actId="1076"/>
          <ac:cxnSpMkLst>
            <pc:docMk/>
            <pc:sldMk cId="562073409" sldId="269"/>
            <ac:cxnSpMk id="48" creationId="{0A8050C1-9E21-44BB-B3EF-CE7161B50032}"/>
          </ac:cxnSpMkLst>
        </pc:cxnChg>
        <pc:cxnChg chg="add mod">
          <ac:chgData name="Koh Fujimoto" userId="7f5802fc-156b-469a-aa1d-e6fe11643973" providerId="ADAL" clId="{463536AE-B4C6-4879-B7C6-47AF737E9C34}" dt="2020-09-11T01:20:48.797" v="4658" actId="1076"/>
          <ac:cxnSpMkLst>
            <pc:docMk/>
            <pc:sldMk cId="562073409" sldId="269"/>
            <ac:cxnSpMk id="50" creationId="{5716C28D-C54E-4185-A6C6-5AF0E97076C0}"/>
          </ac:cxnSpMkLst>
        </pc:cxnChg>
      </pc:sldChg>
      <pc:sldChg chg="modSp add">
        <pc:chgData name="Koh Fujimoto" userId="7f5802fc-156b-469a-aa1d-e6fe11643973" providerId="ADAL" clId="{463536AE-B4C6-4879-B7C6-47AF737E9C34}" dt="2020-09-12T19:56:28.663" v="7284" actId="20577"/>
        <pc:sldMkLst>
          <pc:docMk/>
          <pc:sldMk cId="3632855443" sldId="270"/>
        </pc:sldMkLst>
        <pc:spChg chg="mod">
          <ac:chgData name="Koh Fujimoto" userId="7f5802fc-156b-469a-aa1d-e6fe11643973" providerId="ADAL" clId="{463536AE-B4C6-4879-B7C6-47AF737E9C34}" dt="2020-09-11T01:27:51.636" v="5236" actId="5793"/>
          <ac:spMkLst>
            <pc:docMk/>
            <pc:sldMk cId="3632855443" sldId="270"/>
            <ac:spMk id="2" creationId="{9831EBD3-1B33-4CAA-B18C-B71C28F460CC}"/>
          </ac:spMkLst>
        </pc:spChg>
        <pc:spChg chg="mod">
          <ac:chgData name="Koh Fujimoto" userId="7f5802fc-156b-469a-aa1d-e6fe11643973" providerId="ADAL" clId="{463536AE-B4C6-4879-B7C6-47AF737E9C34}" dt="2020-09-12T19:56:28.663" v="7284" actId="20577"/>
          <ac:spMkLst>
            <pc:docMk/>
            <pc:sldMk cId="3632855443" sldId="270"/>
            <ac:spMk id="3" creationId="{1A80892A-8055-4B34-8CC5-9CCE14FBF3FA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3312898369086"/>
          <c:y val="0.12256562751128693"/>
          <c:w val="0.74851572210012329"/>
          <c:h val="0.80263104963412524"/>
        </c:manualLayout>
      </c:layout>
      <c:barChart>
        <c:barDir val="col"/>
        <c:grouping val="clustered"/>
        <c:varyColors val="0"/>
        <c:ser>
          <c:idx val="0"/>
          <c:order val="0"/>
          <c:tx>
            <c:v>邦人数</c:v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rgbClr val="002060"/>
              </a:solidFill>
              <a:round/>
            </a:ln>
            <a:effectLst/>
          </c:spPr>
          <c:invertIfNegative val="0"/>
          <c:cat>
            <c:strRef>
              <c:f>Sheet1!$J$6:$R$6</c:f>
              <c:strCache>
                <c:ptCount val="9"/>
                <c:pt idx="0">
                  <c:v>H22</c:v>
                </c:pt>
                <c:pt idx="1">
                  <c:v>H23</c:v>
                </c:pt>
                <c:pt idx="2">
                  <c:v>H24</c:v>
                </c:pt>
                <c:pt idx="3">
                  <c:v>H25</c:v>
                </c:pt>
                <c:pt idx="4">
                  <c:v>H26</c:v>
                </c:pt>
                <c:pt idx="5">
                  <c:v>H27</c:v>
                </c:pt>
                <c:pt idx="6">
                  <c:v>H28</c:v>
                </c:pt>
                <c:pt idx="7">
                  <c:v>H29</c:v>
                </c:pt>
                <c:pt idx="8">
                  <c:v>H30</c:v>
                </c:pt>
              </c:strCache>
            </c:strRef>
          </c:cat>
          <c:val>
            <c:numRef>
              <c:f>Sheet1!$J$7:$R$7</c:f>
              <c:numCache>
                <c:formatCode>General</c:formatCode>
                <c:ptCount val="9"/>
                <c:pt idx="0">
                  <c:v>388457</c:v>
                </c:pt>
                <c:pt idx="1">
                  <c:v>397937</c:v>
                </c:pt>
                <c:pt idx="2">
                  <c:v>410973</c:v>
                </c:pt>
                <c:pt idx="3">
                  <c:v>412639</c:v>
                </c:pt>
                <c:pt idx="4">
                  <c:v>414247</c:v>
                </c:pt>
                <c:pt idx="5">
                  <c:v>419610</c:v>
                </c:pt>
                <c:pt idx="6">
                  <c:v>421665</c:v>
                </c:pt>
                <c:pt idx="7">
                  <c:v>426206</c:v>
                </c:pt>
                <c:pt idx="8">
                  <c:v>446925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E5-41F7-BF89-94B24BDE6C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56903599"/>
        <c:axId val="1621890975"/>
      </c:barChart>
      <c:lineChart>
        <c:grouping val="standard"/>
        <c:varyColors val="0"/>
        <c:ser>
          <c:idx val="1"/>
          <c:order val="1"/>
          <c:tx>
            <c:v>増加率</c:v>
          </c:tx>
          <c:spPr>
            <a:ln w="793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Sheet1!$J$6:$R$6</c:f>
              <c:strCache>
                <c:ptCount val="9"/>
                <c:pt idx="0">
                  <c:v>H22</c:v>
                </c:pt>
                <c:pt idx="1">
                  <c:v>H23</c:v>
                </c:pt>
                <c:pt idx="2">
                  <c:v>H24</c:v>
                </c:pt>
                <c:pt idx="3">
                  <c:v>H25</c:v>
                </c:pt>
                <c:pt idx="4">
                  <c:v>H26</c:v>
                </c:pt>
                <c:pt idx="5">
                  <c:v>H27</c:v>
                </c:pt>
                <c:pt idx="6">
                  <c:v>H28</c:v>
                </c:pt>
                <c:pt idx="7">
                  <c:v>H29</c:v>
                </c:pt>
                <c:pt idx="8">
                  <c:v>H30</c:v>
                </c:pt>
              </c:strCache>
            </c:strRef>
          </c:cat>
          <c:val>
            <c:numRef>
              <c:f>Sheet1!$J$8:$R$8</c:f>
              <c:numCache>
                <c:formatCode>0.00%</c:formatCode>
                <c:ptCount val="9"/>
                <c:pt idx="0">
                  <c:v>1.0105251930876067</c:v>
                </c:pt>
                <c:pt idx="1">
                  <c:v>1.0244042455149476</c:v>
                </c:pt>
                <c:pt idx="2">
                  <c:v>1.0327589543068376</c:v>
                </c:pt>
                <c:pt idx="3">
                  <c:v>1.0040537942881893</c:v>
                </c:pt>
                <c:pt idx="4">
                  <c:v>1.0038968686915197</c:v>
                </c:pt>
                <c:pt idx="5">
                  <c:v>1.0129463822308913</c:v>
                </c:pt>
                <c:pt idx="6">
                  <c:v>1.0048974047329664</c:v>
                </c:pt>
                <c:pt idx="7">
                  <c:v>1.0107692125265317</c:v>
                </c:pt>
                <c:pt idx="8">
                  <c:v>1.048612642712679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DE5-41F7-BF89-94B24BDE6C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26592207"/>
        <c:axId val="1752297599"/>
      </c:lineChart>
      <c:catAx>
        <c:axId val="1556903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1890975"/>
        <c:crosses val="autoZero"/>
        <c:auto val="1"/>
        <c:lblAlgn val="ctr"/>
        <c:lblOffset val="100"/>
        <c:noMultiLvlLbl val="0"/>
      </c:catAx>
      <c:valAx>
        <c:axId val="16218909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6903599"/>
        <c:crosses val="autoZero"/>
        <c:crossBetween val="between"/>
      </c:valAx>
      <c:valAx>
        <c:axId val="1752297599"/>
        <c:scaling>
          <c:orientation val="minMax"/>
        </c:scaling>
        <c:delete val="0"/>
        <c:axPos val="r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6592207"/>
        <c:crosses val="max"/>
        <c:crossBetween val="between"/>
      </c:valAx>
      <c:catAx>
        <c:axId val="162659220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5229759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 baseline="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2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5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C63D27-A41D-469C-BC7D-BAB6D566ED2F}" type="doc">
      <dgm:prSet loTypeId="urn:microsoft.com/office/officeart/2005/8/layout/defaul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5057868-5D9A-45AD-9789-704E5860EF68}">
      <dgm:prSet/>
      <dgm:spPr/>
      <dgm:t>
        <a:bodyPr/>
        <a:lstStyle/>
        <a:p>
          <a:r>
            <a:rPr lang="en-US" dirty="0"/>
            <a:t>Need to establish an expectation with a new client </a:t>
          </a:r>
        </a:p>
      </dgm:t>
    </dgm:pt>
    <dgm:pt modelId="{A24D9998-FA0F-48ED-89A0-AF01651B3D87}" type="parTrans" cxnId="{72F4D8FB-8A67-42C2-A562-3E494F79E361}">
      <dgm:prSet/>
      <dgm:spPr/>
      <dgm:t>
        <a:bodyPr/>
        <a:lstStyle/>
        <a:p>
          <a:endParaRPr lang="en-US"/>
        </a:p>
      </dgm:t>
    </dgm:pt>
    <dgm:pt modelId="{0C569E36-BAFE-4584-B896-E0A8DE5936C8}" type="sibTrans" cxnId="{72F4D8FB-8A67-42C2-A562-3E494F79E361}">
      <dgm:prSet/>
      <dgm:spPr/>
      <dgm:t>
        <a:bodyPr/>
        <a:lstStyle/>
        <a:p>
          <a:endParaRPr lang="en-US"/>
        </a:p>
      </dgm:t>
    </dgm:pt>
    <dgm:pt modelId="{A959A2F6-E20D-4051-93F9-3984D212D4ED}">
      <dgm:prSet/>
      <dgm:spPr/>
      <dgm:t>
        <a:bodyPr/>
        <a:lstStyle/>
        <a:p>
          <a:r>
            <a:rPr lang="en-US" dirty="0"/>
            <a:t>Inform about the final billing procedure to a new client </a:t>
          </a:r>
        </a:p>
      </dgm:t>
    </dgm:pt>
    <dgm:pt modelId="{1C7D7E6E-850F-40C3-92B6-C8D5BB14162C}" type="parTrans" cxnId="{D56B897D-A4CB-4FDB-89BB-1723417396E5}">
      <dgm:prSet/>
      <dgm:spPr/>
      <dgm:t>
        <a:bodyPr/>
        <a:lstStyle/>
        <a:p>
          <a:endParaRPr lang="en-US"/>
        </a:p>
      </dgm:t>
    </dgm:pt>
    <dgm:pt modelId="{FEC0A16A-7783-4CD2-9389-9AD31E3F201A}" type="sibTrans" cxnId="{D56B897D-A4CB-4FDB-89BB-1723417396E5}">
      <dgm:prSet/>
      <dgm:spPr/>
      <dgm:t>
        <a:bodyPr/>
        <a:lstStyle/>
        <a:p>
          <a:endParaRPr lang="en-US"/>
        </a:p>
      </dgm:t>
    </dgm:pt>
    <dgm:pt modelId="{A54AEB82-7364-47DA-8A41-12CDE29718A1}">
      <dgm:prSet/>
      <dgm:spPr/>
      <dgm:t>
        <a:bodyPr/>
        <a:lstStyle/>
        <a:p>
          <a:r>
            <a:rPr lang="en-US" dirty="0"/>
            <a:t>Must be more selective in client acceptance to minimize exceptions and disruptions in the operations </a:t>
          </a:r>
        </a:p>
      </dgm:t>
    </dgm:pt>
    <dgm:pt modelId="{F88A6A84-2C3A-4277-9D6A-686573526C61}" type="parTrans" cxnId="{A6BFF061-F380-443B-A3FC-638CEF5699D1}">
      <dgm:prSet/>
      <dgm:spPr/>
      <dgm:t>
        <a:bodyPr/>
        <a:lstStyle/>
        <a:p>
          <a:endParaRPr lang="en-US"/>
        </a:p>
      </dgm:t>
    </dgm:pt>
    <dgm:pt modelId="{13BF5EDB-CAD5-4CC8-B68D-03E17AA0F5C1}" type="sibTrans" cxnId="{A6BFF061-F380-443B-A3FC-638CEF5699D1}">
      <dgm:prSet/>
      <dgm:spPr/>
      <dgm:t>
        <a:bodyPr/>
        <a:lstStyle/>
        <a:p>
          <a:endParaRPr lang="en-US"/>
        </a:p>
      </dgm:t>
    </dgm:pt>
    <dgm:pt modelId="{B708DA16-1CEC-4820-AD05-E29D2AF30F60}">
      <dgm:prSet/>
      <dgm:spPr/>
      <dgm:t>
        <a:bodyPr/>
        <a:lstStyle/>
        <a:p>
          <a:r>
            <a:rPr lang="en-US" dirty="0"/>
            <a:t>PPP webinar series were good choice to obtain recognition in the entire nation-meeting the very needs is critical</a:t>
          </a:r>
        </a:p>
      </dgm:t>
    </dgm:pt>
    <dgm:pt modelId="{8ACF1C9E-D9E7-417D-B6C9-8E18CFA6F04C}" type="parTrans" cxnId="{385E35E4-7042-4137-B376-52D81EE64F77}">
      <dgm:prSet/>
      <dgm:spPr/>
      <dgm:t>
        <a:bodyPr/>
        <a:lstStyle/>
        <a:p>
          <a:endParaRPr lang="en-US"/>
        </a:p>
      </dgm:t>
    </dgm:pt>
    <dgm:pt modelId="{0F392118-C38D-4DC8-9164-E3BDB123899A}" type="sibTrans" cxnId="{385E35E4-7042-4137-B376-52D81EE64F77}">
      <dgm:prSet/>
      <dgm:spPr/>
      <dgm:t>
        <a:bodyPr/>
        <a:lstStyle/>
        <a:p>
          <a:endParaRPr lang="en-US"/>
        </a:p>
      </dgm:t>
    </dgm:pt>
    <dgm:pt modelId="{AB9E0CC0-0BB3-4776-B221-1EBE090888A4}">
      <dgm:prSet/>
      <dgm:spPr/>
      <dgm:t>
        <a:bodyPr/>
        <a:lstStyle/>
        <a:p>
          <a:r>
            <a:rPr lang="en-US" dirty="0"/>
            <a:t>Need to get others involved, set up expectations to partners</a:t>
          </a:r>
        </a:p>
      </dgm:t>
    </dgm:pt>
    <dgm:pt modelId="{EF8E47CE-08F1-4C57-B5C3-0507F13D5455}" type="parTrans" cxnId="{CF81E433-3419-4130-9246-7379D3D7BF91}">
      <dgm:prSet/>
      <dgm:spPr/>
      <dgm:t>
        <a:bodyPr/>
        <a:lstStyle/>
        <a:p>
          <a:endParaRPr lang="en-US"/>
        </a:p>
      </dgm:t>
    </dgm:pt>
    <dgm:pt modelId="{2077DDF4-D249-4D25-90D2-BC0F239ED725}" type="sibTrans" cxnId="{CF81E433-3419-4130-9246-7379D3D7BF91}">
      <dgm:prSet/>
      <dgm:spPr/>
      <dgm:t>
        <a:bodyPr/>
        <a:lstStyle/>
        <a:p>
          <a:endParaRPr lang="en-US"/>
        </a:p>
      </dgm:t>
    </dgm:pt>
    <dgm:pt modelId="{2A5F3EB1-0B61-485C-AECB-96CD4EFC7F98}">
      <dgm:prSet/>
      <dgm:spPr/>
      <dgm:t>
        <a:bodyPr/>
        <a:lstStyle/>
        <a:p>
          <a:r>
            <a:rPr lang="en-US" dirty="0"/>
            <a:t>Need to build supporters in each area </a:t>
          </a:r>
        </a:p>
      </dgm:t>
    </dgm:pt>
    <dgm:pt modelId="{7B019077-3149-4E87-A8AC-2BC20AB34DF1}" type="parTrans" cxnId="{826420FB-E3CA-4574-9245-0DE09016D0AC}">
      <dgm:prSet/>
      <dgm:spPr/>
      <dgm:t>
        <a:bodyPr/>
        <a:lstStyle/>
        <a:p>
          <a:endParaRPr lang="en-US"/>
        </a:p>
      </dgm:t>
    </dgm:pt>
    <dgm:pt modelId="{BBF3C814-1492-41C4-9835-01666F80F06E}" type="sibTrans" cxnId="{826420FB-E3CA-4574-9245-0DE09016D0AC}">
      <dgm:prSet/>
      <dgm:spPr/>
      <dgm:t>
        <a:bodyPr/>
        <a:lstStyle/>
        <a:p>
          <a:endParaRPr lang="en-US"/>
        </a:p>
      </dgm:t>
    </dgm:pt>
    <dgm:pt modelId="{2F03560A-EB4B-4A86-99E0-3457E052D6BF}">
      <dgm:prSet/>
      <dgm:spPr/>
      <dgm:t>
        <a:bodyPr/>
        <a:lstStyle/>
        <a:p>
          <a:r>
            <a:rPr lang="en-US" dirty="0"/>
            <a:t>How to reach to different Prospects  Segments-cyber, manual, community based</a:t>
          </a:r>
        </a:p>
      </dgm:t>
    </dgm:pt>
    <dgm:pt modelId="{B120F89B-0829-483D-868F-337FDDA21E7D}" type="parTrans" cxnId="{A100E52C-930F-48A4-A0BE-EF9254F29D2A}">
      <dgm:prSet/>
      <dgm:spPr/>
      <dgm:t>
        <a:bodyPr/>
        <a:lstStyle/>
        <a:p>
          <a:endParaRPr lang="en-US"/>
        </a:p>
      </dgm:t>
    </dgm:pt>
    <dgm:pt modelId="{6826DF75-BF01-4765-9084-16707607FD17}" type="sibTrans" cxnId="{A100E52C-930F-48A4-A0BE-EF9254F29D2A}">
      <dgm:prSet/>
      <dgm:spPr/>
    </dgm:pt>
    <dgm:pt modelId="{0DDF80D5-72EF-4E0A-B509-8B1A0E4267D8}" type="pres">
      <dgm:prSet presAssocID="{F8C63D27-A41D-469C-BC7D-BAB6D566ED2F}" presName="diagram" presStyleCnt="0">
        <dgm:presLayoutVars>
          <dgm:dir/>
          <dgm:resizeHandles val="exact"/>
        </dgm:presLayoutVars>
      </dgm:prSet>
      <dgm:spPr/>
    </dgm:pt>
    <dgm:pt modelId="{75839388-6659-42AF-831C-9CEA5F0FFC9B}" type="pres">
      <dgm:prSet presAssocID="{95057868-5D9A-45AD-9789-704E5860EF68}" presName="node" presStyleLbl="node1" presStyleIdx="0" presStyleCnt="7">
        <dgm:presLayoutVars>
          <dgm:bulletEnabled val="1"/>
        </dgm:presLayoutVars>
      </dgm:prSet>
      <dgm:spPr/>
    </dgm:pt>
    <dgm:pt modelId="{4BA4C8A1-C253-4DF8-9AB0-AE8A95BD4EAF}" type="pres">
      <dgm:prSet presAssocID="{0C569E36-BAFE-4584-B896-E0A8DE5936C8}" presName="sibTrans" presStyleCnt="0"/>
      <dgm:spPr/>
    </dgm:pt>
    <dgm:pt modelId="{CD36C6A5-D68D-4604-9CFC-59E80BB2D651}" type="pres">
      <dgm:prSet presAssocID="{2F03560A-EB4B-4A86-99E0-3457E052D6BF}" presName="node" presStyleLbl="node1" presStyleIdx="1" presStyleCnt="7">
        <dgm:presLayoutVars>
          <dgm:bulletEnabled val="1"/>
        </dgm:presLayoutVars>
      </dgm:prSet>
      <dgm:spPr/>
    </dgm:pt>
    <dgm:pt modelId="{53DE1595-8ABF-4495-9BAA-C6CE30EBE673}" type="pres">
      <dgm:prSet presAssocID="{6826DF75-BF01-4765-9084-16707607FD17}" presName="sibTrans" presStyleCnt="0"/>
      <dgm:spPr/>
    </dgm:pt>
    <dgm:pt modelId="{B92F9ACD-625B-4018-965E-A42325E0C287}" type="pres">
      <dgm:prSet presAssocID="{A959A2F6-E20D-4051-93F9-3984D212D4ED}" presName="node" presStyleLbl="node1" presStyleIdx="2" presStyleCnt="7">
        <dgm:presLayoutVars>
          <dgm:bulletEnabled val="1"/>
        </dgm:presLayoutVars>
      </dgm:prSet>
      <dgm:spPr/>
    </dgm:pt>
    <dgm:pt modelId="{1FFF7CF1-6E4C-4C62-BF18-765A1DE34172}" type="pres">
      <dgm:prSet presAssocID="{FEC0A16A-7783-4CD2-9389-9AD31E3F201A}" presName="sibTrans" presStyleCnt="0"/>
      <dgm:spPr/>
    </dgm:pt>
    <dgm:pt modelId="{059BE55C-94BC-4263-A9ED-23A9921BD2C3}" type="pres">
      <dgm:prSet presAssocID="{A54AEB82-7364-47DA-8A41-12CDE29718A1}" presName="node" presStyleLbl="node1" presStyleIdx="3" presStyleCnt="7">
        <dgm:presLayoutVars>
          <dgm:bulletEnabled val="1"/>
        </dgm:presLayoutVars>
      </dgm:prSet>
      <dgm:spPr/>
    </dgm:pt>
    <dgm:pt modelId="{C1B6E11E-214A-4299-8F27-5B0CFB2B0C86}" type="pres">
      <dgm:prSet presAssocID="{13BF5EDB-CAD5-4CC8-B68D-03E17AA0F5C1}" presName="sibTrans" presStyleCnt="0"/>
      <dgm:spPr/>
    </dgm:pt>
    <dgm:pt modelId="{0C7429D0-A674-4B64-9537-56A182240F59}" type="pres">
      <dgm:prSet presAssocID="{B708DA16-1CEC-4820-AD05-E29D2AF30F60}" presName="node" presStyleLbl="node1" presStyleIdx="4" presStyleCnt="7">
        <dgm:presLayoutVars>
          <dgm:bulletEnabled val="1"/>
        </dgm:presLayoutVars>
      </dgm:prSet>
      <dgm:spPr/>
    </dgm:pt>
    <dgm:pt modelId="{8D592C08-A962-43F9-92EA-68D4A2BDDFC9}" type="pres">
      <dgm:prSet presAssocID="{0F392118-C38D-4DC8-9164-E3BDB123899A}" presName="sibTrans" presStyleCnt="0"/>
      <dgm:spPr/>
    </dgm:pt>
    <dgm:pt modelId="{00E08469-9190-4D83-A498-D4D77E5F0734}" type="pres">
      <dgm:prSet presAssocID="{AB9E0CC0-0BB3-4776-B221-1EBE090888A4}" presName="node" presStyleLbl="node1" presStyleIdx="5" presStyleCnt="7">
        <dgm:presLayoutVars>
          <dgm:bulletEnabled val="1"/>
        </dgm:presLayoutVars>
      </dgm:prSet>
      <dgm:spPr/>
    </dgm:pt>
    <dgm:pt modelId="{5D9D7C85-5E46-410C-B819-51A8B6E04FBC}" type="pres">
      <dgm:prSet presAssocID="{2077DDF4-D249-4D25-90D2-BC0F239ED725}" presName="sibTrans" presStyleCnt="0"/>
      <dgm:spPr/>
    </dgm:pt>
    <dgm:pt modelId="{C76EFA9A-1740-489B-95F4-94D84B12B7F7}" type="pres">
      <dgm:prSet presAssocID="{2A5F3EB1-0B61-485C-AECB-96CD4EFC7F98}" presName="node" presStyleLbl="node1" presStyleIdx="6" presStyleCnt="7">
        <dgm:presLayoutVars>
          <dgm:bulletEnabled val="1"/>
        </dgm:presLayoutVars>
      </dgm:prSet>
      <dgm:spPr/>
    </dgm:pt>
  </dgm:ptLst>
  <dgm:cxnLst>
    <dgm:cxn modelId="{A100E52C-930F-48A4-A0BE-EF9254F29D2A}" srcId="{F8C63D27-A41D-469C-BC7D-BAB6D566ED2F}" destId="{2F03560A-EB4B-4A86-99E0-3457E052D6BF}" srcOrd="1" destOrd="0" parTransId="{B120F89B-0829-483D-868F-337FDDA21E7D}" sibTransId="{6826DF75-BF01-4765-9084-16707607FD17}"/>
    <dgm:cxn modelId="{CF81E433-3419-4130-9246-7379D3D7BF91}" srcId="{F8C63D27-A41D-469C-BC7D-BAB6D566ED2F}" destId="{AB9E0CC0-0BB3-4776-B221-1EBE090888A4}" srcOrd="5" destOrd="0" parTransId="{EF8E47CE-08F1-4C57-B5C3-0507F13D5455}" sibTransId="{2077DDF4-D249-4D25-90D2-BC0F239ED725}"/>
    <dgm:cxn modelId="{8EE7A837-4ED8-4A22-9E9D-2F954BC8653B}" type="presOf" srcId="{A54AEB82-7364-47DA-8A41-12CDE29718A1}" destId="{059BE55C-94BC-4263-A9ED-23A9921BD2C3}" srcOrd="0" destOrd="0" presId="urn:microsoft.com/office/officeart/2005/8/layout/default"/>
    <dgm:cxn modelId="{A6BFF061-F380-443B-A3FC-638CEF5699D1}" srcId="{F8C63D27-A41D-469C-BC7D-BAB6D566ED2F}" destId="{A54AEB82-7364-47DA-8A41-12CDE29718A1}" srcOrd="3" destOrd="0" parTransId="{F88A6A84-2C3A-4277-9D6A-686573526C61}" sibTransId="{13BF5EDB-CAD5-4CC8-B68D-03E17AA0F5C1}"/>
    <dgm:cxn modelId="{4021F341-58B8-4BF3-AF63-4BCDF6CED3D9}" type="presOf" srcId="{2F03560A-EB4B-4A86-99E0-3457E052D6BF}" destId="{CD36C6A5-D68D-4604-9CFC-59E80BB2D651}" srcOrd="0" destOrd="0" presId="urn:microsoft.com/office/officeart/2005/8/layout/default"/>
    <dgm:cxn modelId="{C856816C-B8B1-4128-AF0B-F1EAAFDA3D5C}" type="presOf" srcId="{95057868-5D9A-45AD-9789-704E5860EF68}" destId="{75839388-6659-42AF-831C-9CEA5F0FFC9B}" srcOrd="0" destOrd="0" presId="urn:microsoft.com/office/officeart/2005/8/layout/default"/>
    <dgm:cxn modelId="{4223F36C-3A72-400F-AD25-B56B9F3DABBE}" type="presOf" srcId="{B708DA16-1CEC-4820-AD05-E29D2AF30F60}" destId="{0C7429D0-A674-4B64-9537-56A182240F59}" srcOrd="0" destOrd="0" presId="urn:microsoft.com/office/officeart/2005/8/layout/default"/>
    <dgm:cxn modelId="{D56B897D-A4CB-4FDB-89BB-1723417396E5}" srcId="{F8C63D27-A41D-469C-BC7D-BAB6D566ED2F}" destId="{A959A2F6-E20D-4051-93F9-3984D212D4ED}" srcOrd="2" destOrd="0" parTransId="{1C7D7E6E-850F-40C3-92B6-C8D5BB14162C}" sibTransId="{FEC0A16A-7783-4CD2-9389-9AD31E3F201A}"/>
    <dgm:cxn modelId="{F79BC97F-DABA-42C1-9692-5CE9F6AE68DD}" type="presOf" srcId="{A959A2F6-E20D-4051-93F9-3984D212D4ED}" destId="{B92F9ACD-625B-4018-965E-A42325E0C287}" srcOrd="0" destOrd="0" presId="urn:microsoft.com/office/officeart/2005/8/layout/default"/>
    <dgm:cxn modelId="{61CB3A97-40E0-4408-BA17-D6723DDCEFAC}" type="presOf" srcId="{2A5F3EB1-0B61-485C-AECB-96CD4EFC7F98}" destId="{C76EFA9A-1740-489B-95F4-94D84B12B7F7}" srcOrd="0" destOrd="0" presId="urn:microsoft.com/office/officeart/2005/8/layout/default"/>
    <dgm:cxn modelId="{7C835DC1-068F-4DED-8068-5C9113CE60F3}" type="presOf" srcId="{F8C63D27-A41D-469C-BC7D-BAB6D566ED2F}" destId="{0DDF80D5-72EF-4E0A-B509-8B1A0E4267D8}" srcOrd="0" destOrd="0" presId="urn:microsoft.com/office/officeart/2005/8/layout/default"/>
    <dgm:cxn modelId="{C19046C2-DE91-43AF-AA45-E4DB2AB82F34}" type="presOf" srcId="{AB9E0CC0-0BB3-4776-B221-1EBE090888A4}" destId="{00E08469-9190-4D83-A498-D4D77E5F0734}" srcOrd="0" destOrd="0" presId="urn:microsoft.com/office/officeart/2005/8/layout/default"/>
    <dgm:cxn modelId="{385E35E4-7042-4137-B376-52D81EE64F77}" srcId="{F8C63D27-A41D-469C-BC7D-BAB6D566ED2F}" destId="{B708DA16-1CEC-4820-AD05-E29D2AF30F60}" srcOrd="4" destOrd="0" parTransId="{8ACF1C9E-D9E7-417D-B6C9-8E18CFA6F04C}" sibTransId="{0F392118-C38D-4DC8-9164-E3BDB123899A}"/>
    <dgm:cxn modelId="{826420FB-E3CA-4574-9245-0DE09016D0AC}" srcId="{F8C63D27-A41D-469C-BC7D-BAB6D566ED2F}" destId="{2A5F3EB1-0B61-485C-AECB-96CD4EFC7F98}" srcOrd="6" destOrd="0" parTransId="{7B019077-3149-4E87-A8AC-2BC20AB34DF1}" sibTransId="{BBF3C814-1492-41C4-9835-01666F80F06E}"/>
    <dgm:cxn modelId="{72F4D8FB-8A67-42C2-A562-3E494F79E361}" srcId="{F8C63D27-A41D-469C-BC7D-BAB6D566ED2F}" destId="{95057868-5D9A-45AD-9789-704E5860EF68}" srcOrd="0" destOrd="0" parTransId="{A24D9998-FA0F-48ED-89A0-AF01651B3D87}" sibTransId="{0C569E36-BAFE-4584-B896-E0A8DE5936C8}"/>
    <dgm:cxn modelId="{2869D601-6999-49D8-B6D5-FF9F56C6B012}" type="presParOf" srcId="{0DDF80D5-72EF-4E0A-B509-8B1A0E4267D8}" destId="{75839388-6659-42AF-831C-9CEA5F0FFC9B}" srcOrd="0" destOrd="0" presId="urn:microsoft.com/office/officeart/2005/8/layout/default"/>
    <dgm:cxn modelId="{7F341DA6-5550-4CCA-BD60-0252616453DB}" type="presParOf" srcId="{0DDF80D5-72EF-4E0A-B509-8B1A0E4267D8}" destId="{4BA4C8A1-C253-4DF8-9AB0-AE8A95BD4EAF}" srcOrd="1" destOrd="0" presId="urn:microsoft.com/office/officeart/2005/8/layout/default"/>
    <dgm:cxn modelId="{23F2CE7B-A8B7-46E8-922C-713A15FA6335}" type="presParOf" srcId="{0DDF80D5-72EF-4E0A-B509-8B1A0E4267D8}" destId="{CD36C6A5-D68D-4604-9CFC-59E80BB2D651}" srcOrd="2" destOrd="0" presId="urn:microsoft.com/office/officeart/2005/8/layout/default"/>
    <dgm:cxn modelId="{8B7FD99D-FBEB-49E4-B0F7-9A45130DCF6B}" type="presParOf" srcId="{0DDF80D5-72EF-4E0A-B509-8B1A0E4267D8}" destId="{53DE1595-8ABF-4495-9BAA-C6CE30EBE673}" srcOrd="3" destOrd="0" presId="urn:microsoft.com/office/officeart/2005/8/layout/default"/>
    <dgm:cxn modelId="{825850B4-A900-43F8-878F-0FD46AC796B0}" type="presParOf" srcId="{0DDF80D5-72EF-4E0A-B509-8B1A0E4267D8}" destId="{B92F9ACD-625B-4018-965E-A42325E0C287}" srcOrd="4" destOrd="0" presId="urn:microsoft.com/office/officeart/2005/8/layout/default"/>
    <dgm:cxn modelId="{7C4DCF4A-2534-4A37-BADF-29740710B740}" type="presParOf" srcId="{0DDF80D5-72EF-4E0A-B509-8B1A0E4267D8}" destId="{1FFF7CF1-6E4C-4C62-BF18-765A1DE34172}" srcOrd="5" destOrd="0" presId="urn:microsoft.com/office/officeart/2005/8/layout/default"/>
    <dgm:cxn modelId="{3AC1778C-1F65-4BE5-907C-7823F59C18C7}" type="presParOf" srcId="{0DDF80D5-72EF-4E0A-B509-8B1A0E4267D8}" destId="{059BE55C-94BC-4263-A9ED-23A9921BD2C3}" srcOrd="6" destOrd="0" presId="urn:microsoft.com/office/officeart/2005/8/layout/default"/>
    <dgm:cxn modelId="{9BCE48E7-99FB-420F-B639-85A018554AFC}" type="presParOf" srcId="{0DDF80D5-72EF-4E0A-B509-8B1A0E4267D8}" destId="{C1B6E11E-214A-4299-8F27-5B0CFB2B0C86}" srcOrd="7" destOrd="0" presId="urn:microsoft.com/office/officeart/2005/8/layout/default"/>
    <dgm:cxn modelId="{6EC6DDDC-E2DA-45BB-8596-162704CFB239}" type="presParOf" srcId="{0DDF80D5-72EF-4E0A-B509-8B1A0E4267D8}" destId="{0C7429D0-A674-4B64-9537-56A182240F59}" srcOrd="8" destOrd="0" presId="urn:microsoft.com/office/officeart/2005/8/layout/default"/>
    <dgm:cxn modelId="{B66694ED-A460-4DF1-A718-374D2D7155A5}" type="presParOf" srcId="{0DDF80D5-72EF-4E0A-B509-8B1A0E4267D8}" destId="{8D592C08-A962-43F9-92EA-68D4A2BDDFC9}" srcOrd="9" destOrd="0" presId="urn:microsoft.com/office/officeart/2005/8/layout/default"/>
    <dgm:cxn modelId="{3B9ACF02-71F4-4C5A-83E6-FE77952F569C}" type="presParOf" srcId="{0DDF80D5-72EF-4E0A-B509-8B1A0E4267D8}" destId="{00E08469-9190-4D83-A498-D4D77E5F0734}" srcOrd="10" destOrd="0" presId="urn:microsoft.com/office/officeart/2005/8/layout/default"/>
    <dgm:cxn modelId="{42CF7F3E-5874-4803-B719-45B7981859BC}" type="presParOf" srcId="{0DDF80D5-72EF-4E0A-B509-8B1A0E4267D8}" destId="{5D9D7C85-5E46-410C-B819-51A8B6E04FBC}" srcOrd="11" destOrd="0" presId="urn:microsoft.com/office/officeart/2005/8/layout/default"/>
    <dgm:cxn modelId="{D59EDE69-C059-45CE-9A13-51EB4E1EAD3B}" type="presParOf" srcId="{0DDF80D5-72EF-4E0A-B509-8B1A0E4267D8}" destId="{C76EFA9A-1740-489B-95F4-94D84B12B7F7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839388-6659-42AF-831C-9CEA5F0FFC9B}">
      <dsp:nvSpPr>
        <dsp:cNvPr id="0" name=""/>
        <dsp:cNvSpPr/>
      </dsp:nvSpPr>
      <dsp:spPr>
        <a:xfrm>
          <a:off x="0" y="387705"/>
          <a:ext cx="1787963" cy="107277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Need to establish an expectation with a new client </a:t>
          </a:r>
        </a:p>
      </dsp:txBody>
      <dsp:txXfrm>
        <a:off x="0" y="387705"/>
        <a:ext cx="1787963" cy="1072778"/>
      </dsp:txXfrm>
    </dsp:sp>
    <dsp:sp modelId="{CD36C6A5-D68D-4604-9CFC-59E80BB2D651}">
      <dsp:nvSpPr>
        <dsp:cNvPr id="0" name=""/>
        <dsp:cNvSpPr/>
      </dsp:nvSpPr>
      <dsp:spPr>
        <a:xfrm>
          <a:off x="1966760" y="387705"/>
          <a:ext cx="1787963" cy="1072778"/>
        </a:xfrm>
        <a:prstGeom prst="rect">
          <a:avLst/>
        </a:prstGeom>
        <a:gradFill rotWithShape="0">
          <a:gsLst>
            <a:gs pos="0">
              <a:schemeClr val="accent5">
                <a:hueOff val="-1126424"/>
                <a:satOff val="-2903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126424"/>
                <a:satOff val="-2903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126424"/>
                <a:satOff val="-2903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How to reach to different Prospects  Segments-cyber, manual, community based</a:t>
          </a:r>
        </a:p>
      </dsp:txBody>
      <dsp:txXfrm>
        <a:off x="1966760" y="387705"/>
        <a:ext cx="1787963" cy="1072778"/>
      </dsp:txXfrm>
    </dsp:sp>
    <dsp:sp modelId="{B92F9ACD-625B-4018-965E-A42325E0C287}">
      <dsp:nvSpPr>
        <dsp:cNvPr id="0" name=""/>
        <dsp:cNvSpPr/>
      </dsp:nvSpPr>
      <dsp:spPr>
        <a:xfrm>
          <a:off x="3933520" y="387705"/>
          <a:ext cx="1787963" cy="1072778"/>
        </a:xfrm>
        <a:prstGeom prst="rect">
          <a:avLst/>
        </a:prstGeom>
        <a:gradFill rotWithShape="0">
          <a:gsLst>
            <a:gs pos="0">
              <a:schemeClr val="accent5">
                <a:hueOff val="-2252848"/>
                <a:satOff val="-5806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252848"/>
                <a:satOff val="-5806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252848"/>
                <a:satOff val="-5806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Inform about the final billing procedure to a new client </a:t>
          </a:r>
        </a:p>
      </dsp:txBody>
      <dsp:txXfrm>
        <a:off x="3933520" y="387705"/>
        <a:ext cx="1787963" cy="1072778"/>
      </dsp:txXfrm>
    </dsp:sp>
    <dsp:sp modelId="{059BE55C-94BC-4263-A9ED-23A9921BD2C3}">
      <dsp:nvSpPr>
        <dsp:cNvPr id="0" name=""/>
        <dsp:cNvSpPr/>
      </dsp:nvSpPr>
      <dsp:spPr>
        <a:xfrm>
          <a:off x="0" y="1639279"/>
          <a:ext cx="1787963" cy="1072778"/>
        </a:xfrm>
        <a:prstGeom prst="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Must be more selective in client acceptance to minimize exceptions and disruptions in the operations </a:t>
          </a:r>
        </a:p>
      </dsp:txBody>
      <dsp:txXfrm>
        <a:off x="0" y="1639279"/>
        <a:ext cx="1787963" cy="1072778"/>
      </dsp:txXfrm>
    </dsp:sp>
    <dsp:sp modelId="{0C7429D0-A674-4B64-9537-56A182240F59}">
      <dsp:nvSpPr>
        <dsp:cNvPr id="0" name=""/>
        <dsp:cNvSpPr/>
      </dsp:nvSpPr>
      <dsp:spPr>
        <a:xfrm>
          <a:off x="1966760" y="1639279"/>
          <a:ext cx="1787963" cy="1072778"/>
        </a:xfrm>
        <a:prstGeom prst="rect">
          <a:avLst/>
        </a:prstGeom>
        <a:gradFill rotWithShape="0">
          <a:gsLst>
            <a:gs pos="0">
              <a:schemeClr val="accent5">
                <a:hueOff val="-4505695"/>
                <a:satOff val="-11613"/>
                <a:lumOff val="-78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505695"/>
                <a:satOff val="-11613"/>
                <a:lumOff val="-78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505695"/>
                <a:satOff val="-11613"/>
                <a:lumOff val="-78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PPP webinar series were good choice to obtain recognition in the entire nation-meeting the very needs is critical</a:t>
          </a:r>
        </a:p>
      </dsp:txBody>
      <dsp:txXfrm>
        <a:off x="1966760" y="1639279"/>
        <a:ext cx="1787963" cy="1072778"/>
      </dsp:txXfrm>
    </dsp:sp>
    <dsp:sp modelId="{00E08469-9190-4D83-A498-D4D77E5F0734}">
      <dsp:nvSpPr>
        <dsp:cNvPr id="0" name=""/>
        <dsp:cNvSpPr/>
      </dsp:nvSpPr>
      <dsp:spPr>
        <a:xfrm>
          <a:off x="3933520" y="1639279"/>
          <a:ext cx="1787963" cy="1072778"/>
        </a:xfrm>
        <a:prstGeom prst="rect">
          <a:avLst/>
        </a:prstGeom>
        <a:gradFill rotWithShape="0">
          <a:gsLst>
            <a:gs pos="0">
              <a:schemeClr val="accent5">
                <a:hueOff val="-5632119"/>
                <a:satOff val="-14516"/>
                <a:lumOff val="-9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632119"/>
                <a:satOff val="-14516"/>
                <a:lumOff val="-9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632119"/>
                <a:satOff val="-14516"/>
                <a:lumOff val="-9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Need to get others involved, set up expectations to partners</a:t>
          </a:r>
        </a:p>
      </dsp:txBody>
      <dsp:txXfrm>
        <a:off x="3933520" y="1639279"/>
        <a:ext cx="1787963" cy="1072778"/>
      </dsp:txXfrm>
    </dsp:sp>
    <dsp:sp modelId="{C76EFA9A-1740-489B-95F4-94D84B12B7F7}">
      <dsp:nvSpPr>
        <dsp:cNvPr id="0" name=""/>
        <dsp:cNvSpPr/>
      </dsp:nvSpPr>
      <dsp:spPr>
        <a:xfrm>
          <a:off x="1966760" y="2890854"/>
          <a:ext cx="1787963" cy="1072778"/>
        </a:xfrm>
        <a:prstGeom prst="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Need to build supporters in each area </a:t>
          </a:r>
        </a:p>
      </dsp:txBody>
      <dsp:txXfrm>
        <a:off x="1966760" y="2890854"/>
        <a:ext cx="1787963" cy="10727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9FD2C-AFC0-40D0-A90B-9B64A8701344}" type="datetimeFigureOut">
              <a:rPr lang="en-US" smtClean="0"/>
              <a:t>9/12/2020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A1CD9-F0F1-4660-BC1E-8FB8C5B692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594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4BCE74-6A7F-4936-A23E-686D6A153A6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485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9C298-D8F3-4C70-B192-25F2B81F39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2795AC-CBFE-47CF-B57E-3D575C9E8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8B7A3-AB0C-4EB6-9ECD-AD092B62C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A729-D49F-4387-9E3F-DC16FC87B94E}" type="datetimeFigureOut">
              <a:rPr lang="en-US" smtClean="0"/>
              <a:t>9/12/2020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0F00D-0E98-4BC7-A2BA-1596BD0FD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F5372-9A42-492C-B80E-3D3FB8CF4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07FC-B629-4C94-A18C-A678C5868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392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BF31D-E749-419C-A462-EB2E4E7AC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71FBB7-992E-4842-B89F-83923F1E9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A1975-53BF-4580-9F4A-07EB754FB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A729-D49F-4387-9E3F-DC16FC87B94E}" type="datetimeFigureOut">
              <a:rPr lang="en-US" smtClean="0"/>
              <a:t>9/12/2020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D5C84-9060-4F7F-9DF1-CF478F64D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FBB00-16E9-45D8-A388-F701986C2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07FC-B629-4C94-A18C-A678C5868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214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3649FD-F365-48E9-9AA5-F60FCDE7D0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05D489-33C9-4622-8EBC-652F4B6528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072D3A-9B49-426C-AAEB-4299C29E4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A729-D49F-4387-9E3F-DC16FC87B94E}" type="datetimeFigureOut">
              <a:rPr lang="en-US" smtClean="0"/>
              <a:t>9/12/2020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E4875-8BDD-4CD7-B1AA-2F9000E9A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8BBF3-E1C0-4E24-BA9C-EF91A26D5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07FC-B629-4C94-A18C-A678C5868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9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0EEAA-85B5-46D8-B13B-533574937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1DC20-D8EA-43C6-B9C4-A026D476F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E60D0-3CF4-4A98-AB04-61A8DEC7C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A729-D49F-4387-9E3F-DC16FC87B94E}" type="datetimeFigureOut">
              <a:rPr lang="en-US" smtClean="0"/>
              <a:t>9/12/2020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A9C90-A4A3-4834-B098-C168C6402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17AB6-1CE4-4ABA-9DC3-A7C7DD5ED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07FC-B629-4C94-A18C-A678C5868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067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F1EB-9512-4CB4-BD19-90EF81145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7794D2-30D3-4BA0-B497-1966363E9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A820C-4328-4EE2-BBF1-B5F730E59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A729-D49F-4387-9E3F-DC16FC87B94E}" type="datetimeFigureOut">
              <a:rPr lang="en-US" smtClean="0"/>
              <a:t>9/12/2020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748DC-D5FE-48DA-83DE-C5A9621AC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B67FF-E423-4E4E-B9D9-7857E9376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07FC-B629-4C94-A18C-A678C5868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26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A3D37-8F03-42CC-AC2D-B100D4257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9C6EF-72B8-4F0F-8D84-D300E3115C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9DEB66-5217-47E4-B5FA-FA8A11EB75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F6FF38-C481-4F37-9C82-F1B1AF14B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A729-D49F-4387-9E3F-DC16FC87B94E}" type="datetimeFigureOut">
              <a:rPr lang="en-US" smtClean="0"/>
              <a:t>9/12/2020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3CD1DB-383D-4164-854A-785330836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69C96-69D1-428A-94DD-36BFE77BA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07FC-B629-4C94-A18C-A678C5868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14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2F7AB-A188-482B-8D4D-DA0531CFD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A51620-C713-405C-B07B-CCC06027C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A5729F-6C15-4E31-BDE1-EA941EFC0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477239-E145-4A89-B978-89E49CF9A7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1D302F-7148-4737-9D46-83782F4C9C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0870CF-E624-45F4-8D80-A2618954B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A729-D49F-4387-9E3F-DC16FC87B94E}" type="datetimeFigureOut">
              <a:rPr lang="en-US" smtClean="0"/>
              <a:t>9/12/2020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0698E1-80C9-4FA7-89FF-8B8817714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433CD4-441B-431E-ACC4-D750F0CA4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07FC-B629-4C94-A18C-A678C5868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241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BBB0B-65D3-4E4C-AE67-CE150EC9A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6E0469-7F69-463B-AE02-4F21339A7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A729-D49F-4387-9E3F-DC16FC87B94E}" type="datetimeFigureOut">
              <a:rPr lang="en-US" smtClean="0"/>
              <a:t>9/12/2020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98B104-0649-4CED-BEF7-CAD4A7E42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B81A8D-E719-40D2-B698-3C7CDE53E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07FC-B629-4C94-A18C-A678C5868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489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FE3364-7D98-480A-997C-D65303F4F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A729-D49F-4387-9E3F-DC16FC87B94E}" type="datetimeFigureOut">
              <a:rPr lang="en-US" smtClean="0"/>
              <a:t>9/12/2020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1532B0-B2E0-484A-B75E-F4AEEFF87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761A4C-EFA7-47C4-8317-3FCACA3A5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07FC-B629-4C94-A18C-A678C5868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83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408DB-E570-4B23-8432-C3BA17AF8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D2400-8A12-47C0-95DB-9D658A06F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127C1E-3D17-48DF-9BD8-DD47CA407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A9C560-14AB-4DBE-8BBB-294AA99DC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A729-D49F-4387-9E3F-DC16FC87B94E}" type="datetimeFigureOut">
              <a:rPr lang="en-US" smtClean="0"/>
              <a:t>9/12/2020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B23A41-409A-4647-8345-C4A974F76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11F44-CC92-4368-918C-D8EAE458C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07FC-B629-4C94-A18C-A678C5868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019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C8797-3433-48EA-90F8-D62E70DFA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177F18-D330-4DA6-818E-2AFE86CA43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416E9E-8512-4A8A-A6EA-2C0D00FB98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8E5892-F45A-4F14-BEA3-E27BF8794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A729-D49F-4387-9E3F-DC16FC87B94E}" type="datetimeFigureOut">
              <a:rPr lang="en-US" smtClean="0"/>
              <a:t>9/12/2020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9C2003-A96B-4D9E-80D6-65E37C002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F38D87-9811-41C4-B887-3F5D98F26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07FC-B629-4C94-A18C-A678C5868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51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072A44-7D3F-4B13-8299-F19FC9F42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C63FC6-1E68-4D4A-9E47-01BEDCE8F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E5AF3-FC82-425F-9603-3BE46077DC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7A729-D49F-4387-9E3F-DC16FC87B94E}" type="datetimeFigureOut">
              <a:rPr lang="en-US" smtClean="0"/>
              <a:t>9/12/2020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F0379-7AB1-49B3-9179-BF7BCC9611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1EF7F-2CCD-41DB-B122-6A338A4689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107FC-B629-4C94-A18C-A678C5868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78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AFC454B-A080-4D23-B177-6D5356C6E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9427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9EF49D-A13D-40F7-A537-0DDBA7DA55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n-US" sz="5600" dirty="0"/>
              <a:t>2020/2021 Strategy</a:t>
            </a:r>
            <a:br>
              <a:rPr lang="en-US" sz="5600" dirty="0"/>
            </a:br>
            <a:r>
              <a:rPr lang="en-US" sz="5600" dirty="0"/>
              <a:t>Japanese living in the US </a:t>
            </a:r>
            <a:br>
              <a:rPr lang="en-US" sz="5600" dirty="0"/>
            </a:br>
            <a:r>
              <a:rPr lang="en-US" sz="5600" dirty="0"/>
              <a:t>tax(1) and wealth mgt(2)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07160D-0C86-4A78-AEEB-1C481B7390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KOH FUJIMOTO</a:t>
            </a:r>
          </a:p>
        </p:txBody>
      </p:sp>
    </p:spTree>
    <p:extLst>
      <p:ext uri="{BB962C8B-B14F-4D97-AF65-F5344CB8AC3E}">
        <p14:creationId xmlns:p14="http://schemas.microsoft.com/office/powerpoint/2010/main" val="2532361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94C23A-2043-403F-A4A8-18253341A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New WealthManagement Revenue Breakdown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70EE3-206B-4647-8058-812584E3D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en-US" dirty="0"/>
              <a:t>Annuity  $50,000 (10 sales) </a:t>
            </a:r>
          </a:p>
          <a:p>
            <a:r>
              <a:rPr lang="en-US" dirty="0"/>
              <a:t>AUM Fee $50,000 (20 New Accounts at Ave of $250,000) </a:t>
            </a:r>
          </a:p>
          <a:p>
            <a:r>
              <a:rPr lang="en-US" dirty="0"/>
              <a:t>Others $30,000 (10 new clients) </a:t>
            </a:r>
          </a:p>
        </p:txBody>
      </p:sp>
    </p:spTree>
    <p:extLst>
      <p:ext uri="{BB962C8B-B14F-4D97-AF65-F5344CB8AC3E}">
        <p14:creationId xmlns:p14="http://schemas.microsoft.com/office/powerpoint/2010/main" val="4202849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3516E9-9098-4720-9BC7-F20DAD0C1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en-US" sz="2800" dirty="0"/>
              <a:t>2020/2021 Action Points –marketing/BD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BF50F-8BF9-410F-B18B-E33BFFFA8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Increase our newsletter/other media reach to 60,000</a:t>
            </a:r>
          </a:p>
          <a:p>
            <a:r>
              <a:rPr lang="en-US" dirty="0"/>
              <a:t>Obtain 5000 new tax returns uploaded for review </a:t>
            </a:r>
          </a:p>
          <a:p>
            <a:r>
              <a:rPr lang="en-US" dirty="0"/>
              <a:t>Build a system where our opportunity identification process goes smoothly </a:t>
            </a:r>
          </a:p>
          <a:p>
            <a:r>
              <a:rPr lang="en-US" dirty="0"/>
              <a:t>Get as many wins as possible with ample profitability (Increase the conversion rates) </a:t>
            </a:r>
          </a:p>
          <a:p>
            <a:r>
              <a:rPr lang="en-US" dirty="0"/>
              <a:t>Identify wealth mgt service persons or team </a:t>
            </a:r>
          </a:p>
          <a:p>
            <a:r>
              <a:rPr lang="en-US" dirty="0"/>
              <a:t>Build a system where we can easily accumulate and analyze the data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00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DB4E41-50CE-4FA9-A3E0-046F65592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2019/2020 Successes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8FD43-C662-4DC4-B7A8-A7F857434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CDH newsletter reaches 9500 subscribers</a:t>
            </a:r>
          </a:p>
          <a:p>
            <a:r>
              <a:rPr lang="en-US" dirty="0"/>
              <a:t>Obtained 10,000 LinkedIn </a:t>
            </a:r>
          </a:p>
          <a:p>
            <a:r>
              <a:rPr lang="en-US" altLang="ja-JP" dirty="0"/>
              <a:t>Started</a:t>
            </a:r>
            <a:r>
              <a:rPr lang="ja-JP" altLang="en-US" dirty="0"/>
              <a:t> </a:t>
            </a:r>
            <a:r>
              <a:rPr lang="en-US" altLang="ja-JP" dirty="0"/>
              <a:t>a</a:t>
            </a:r>
            <a:r>
              <a:rPr lang="ja-JP" altLang="en-US" dirty="0"/>
              <a:t> </a:t>
            </a:r>
            <a:r>
              <a:rPr lang="en-US" altLang="ja-JP" dirty="0"/>
              <a:t>YouTube</a:t>
            </a:r>
            <a:r>
              <a:rPr lang="ja-JP" altLang="en-US" dirty="0"/>
              <a:t> </a:t>
            </a:r>
            <a:r>
              <a:rPr lang="en-US" altLang="ja-JP" dirty="0"/>
              <a:t>Channel</a:t>
            </a:r>
            <a:endParaRPr lang="en-US" dirty="0"/>
          </a:p>
          <a:p>
            <a:r>
              <a:rPr lang="en-US" dirty="0"/>
              <a:t>Increased CDHW revenues on a steady pace</a:t>
            </a:r>
          </a:p>
          <a:p>
            <a:r>
              <a:rPr lang="en-US" dirty="0"/>
              <a:t>Learning CDHW knowledge steadily </a:t>
            </a:r>
          </a:p>
          <a:p>
            <a:r>
              <a:rPr lang="en-US" dirty="0"/>
              <a:t>Reached the combined new revenues of about a half million</a:t>
            </a:r>
          </a:p>
          <a:p>
            <a:r>
              <a:rPr lang="en-US" dirty="0"/>
              <a:t>Completed Harvard Business Analytics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13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76FAFF-67CB-4A66-9A7D-A3BAC2B88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Obstacles in 2019/2020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A2E80-D936-4CC8-A051-B8AA423A4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6332658" cy="46199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Not getting enough subscribers in YouTube</a:t>
            </a:r>
          </a:p>
          <a:p>
            <a:r>
              <a:rPr lang="en-US" sz="1800" dirty="0"/>
              <a:t>New client onboarding – created unsatisfied clients due to our service level or different expectation (email frequency, organizer, and timing) </a:t>
            </a:r>
          </a:p>
          <a:p>
            <a:r>
              <a:rPr lang="en-US" sz="1800" dirty="0"/>
              <a:t>Invoice timing not matched with the completion of work</a:t>
            </a:r>
          </a:p>
          <a:p>
            <a:r>
              <a:rPr lang="en-US" sz="1800" dirty="0"/>
              <a:t>Prohibited use of Japanese language in CDHW</a:t>
            </a:r>
          </a:p>
          <a:p>
            <a:r>
              <a:rPr lang="en-US" sz="1800" dirty="0"/>
              <a:t>Outside business activities limitation imposed by Cambridge</a:t>
            </a:r>
          </a:p>
          <a:p>
            <a:r>
              <a:rPr lang="en-US" sz="1800" dirty="0"/>
              <a:t>Slow in generating new revenues in Chicagoland –not able to raise a local presence </a:t>
            </a:r>
          </a:p>
          <a:p>
            <a:r>
              <a:rPr lang="en-US" sz="1800" dirty="0"/>
              <a:t>At time, used significant energy to obtain a new client only to find that he walked away before sending us the information </a:t>
            </a:r>
          </a:p>
          <a:p>
            <a:r>
              <a:rPr lang="en-US" sz="1800" dirty="0"/>
              <a:t>Not using Tableau Prep, SQL, Python, R Studio</a:t>
            </a:r>
          </a:p>
          <a:p>
            <a:r>
              <a:rPr lang="en-US" sz="1800" dirty="0"/>
              <a:t>Failed to get more involved and find new team members –wealth mgt and specialty tax consulting </a:t>
            </a:r>
          </a:p>
        </p:txBody>
      </p:sp>
    </p:spTree>
    <p:extLst>
      <p:ext uri="{BB962C8B-B14F-4D97-AF65-F5344CB8AC3E}">
        <p14:creationId xmlns:p14="http://schemas.microsoft.com/office/powerpoint/2010/main" val="2785352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6" name="Picture 5" descr="A picture containing bird&#10;&#10;Description automatically generated">
            <a:extLst>
              <a:ext uri="{FF2B5EF4-FFF2-40B4-BE49-F238E27FC236}">
                <a16:creationId xmlns:a16="http://schemas.microsoft.com/office/drawing/2014/main" id="{EA469CAD-B2CF-4B49-ADCD-ED0C6ED71DB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535" r="32382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0" name="Arc 29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AB1922-BBD5-4790-B281-59B56A204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48" y="407987"/>
            <a:ext cx="5721484" cy="1325563"/>
          </a:xfrm>
        </p:spPr>
        <p:txBody>
          <a:bodyPr>
            <a:normAutofit/>
          </a:bodyPr>
          <a:lstStyle/>
          <a:p>
            <a:r>
              <a:rPr lang="en-US" dirty="0"/>
              <a:t>Lessons Learned in 2019/2020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C5D5844-3003-4A05-83AA-4066676217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4621136"/>
              </p:ext>
            </p:extLst>
          </p:nvPr>
        </p:nvGraphicFramePr>
        <p:xfrm>
          <a:off x="5827048" y="1868487"/>
          <a:ext cx="5721484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5418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8D436F-9ACD-4C92-AFC8-C934C527A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90538E0-A884-4E60-A6AB-77D830E2F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E16BE1-56DE-4D6C-839F-DE8042165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2" y="3050434"/>
            <a:ext cx="3722933" cy="757130"/>
          </a:xfrm>
          <a:ln w="25400" cap="sq">
            <a:solidFill>
              <a:srgbClr val="FFFFFF"/>
            </a:solidFill>
            <a:miter lim="800000"/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algn="ctr"/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Milestones at 9/30/2021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B0D7DD0-1C67-4D4C-9E06-678233DB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F7545-B55E-4DAC-AF2C-663BD783E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4536" y="640080"/>
            <a:ext cx="5053066" cy="2546604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New Tax Revenue Generated at $1.685 million YTD</a:t>
            </a:r>
          </a:p>
          <a:p>
            <a:r>
              <a:rPr lang="en-US" sz="2000" dirty="0"/>
              <a:t>New Net Revenues for CDHW at $130,000</a:t>
            </a:r>
          </a:p>
          <a:p>
            <a:r>
              <a:rPr lang="en-US" sz="2000" dirty="0"/>
              <a:t>CDH Newsletter Subscriber 60,000 at 9/30/2021</a:t>
            </a:r>
          </a:p>
          <a:p>
            <a:r>
              <a:rPr lang="en-US" sz="2000" dirty="0"/>
              <a:t>LinkedIn contacts at 30,000 (10,250 at 9/30/20) </a:t>
            </a:r>
          </a:p>
          <a:p>
            <a:r>
              <a:rPr lang="en-US" sz="2000" dirty="0"/>
              <a:t>YouTube subscriber at 10,000</a:t>
            </a:r>
          </a:p>
          <a:p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A8F143-64E8-47D9-8B9A-F110A9D3D8D3}"/>
              </a:ext>
            </a:extLst>
          </p:cNvPr>
          <p:cNvSpPr txBox="1"/>
          <p:nvPr/>
        </p:nvSpPr>
        <p:spPr>
          <a:xfrm>
            <a:off x="6570204" y="3671315"/>
            <a:ext cx="5057398" cy="2546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This Year should be the 1</a:t>
            </a:r>
            <a:r>
              <a:rPr lang="en-US" sz="2000" baseline="30000" dirty="0"/>
              <a:t>st</a:t>
            </a:r>
            <a:r>
              <a:rPr lang="en-US" sz="2000" dirty="0"/>
              <a:t> full year as a National, Independent and Full-scale Practice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Well known to the whole US market in this segment </a:t>
            </a:r>
          </a:p>
        </p:txBody>
      </p:sp>
    </p:spTree>
    <p:extLst>
      <p:ext uri="{BB962C8B-B14F-4D97-AF65-F5344CB8AC3E}">
        <p14:creationId xmlns:p14="http://schemas.microsoft.com/office/powerpoint/2010/main" val="3977575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11926B-BD03-4C53-95B0-27DDAF1AD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0676" y="509521"/>
            <a:ext cx="7674102" cy="1014984"/>
          </a:xfrm>
        </p:spPr>
        <p:txBody>
          <a:bodyPr>
            <a:normAutofit/>
          </a:bodyPr>
          <a:lstStyle/>
          <a:p>
            <a:r>
              <a:rPr lang="en-US" altLang="ja-JP" sz="3500" dirty="0"/>
              <a:t>The Japanese Population in the US </a:t>
            </a:r>
            <a:endParaRPr lang="en-US" sz="35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4FA091E-8BC4-40B5-A04A-966D96DD58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6863685"/>
              </p:ext>
            </p:extLst>
          </p:nvPr>
        </p:nvGraphicFramePr>
        <p:xfrm>
          <a:off x="2157222" y="1397375"/>
          <a:ext cx="7674102" cy="5086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41F4C8-505F-4972-89FE-22891777F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EE973-9D78-D445-B48D-D4E410E58F4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Speech Bubble: Oval 2">
            <a:extLst>
              <a:ext uri="{FF2B5EF4-FFF2-40B4-BE49-F238E27FC236}">
                <a16:creationId xmlns:a16="http://schemas.microsoft.com/office/drawing/2014/main" id="{66C0C319-DE6C-4048-A45E-7FC9ACEE38A3}"/>
              </a:ext>
            </a:extLst>
          </p:cNvPr>
          <p:cNvSpPr/>
          <p:nvPr/>
        </p:nvSpPr>
        <p:spPr>
          <a:xfrm>
            <a:off x="8097716" y="5511687"/>
            <a:ext cx="1345223" cy="606669"/>
          </a:xfrm>
          <a:prstGeom prst="wedgeEllipse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3599286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A776D1-9EDD-4D19-B977-4B1BFC1F2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Total Market Size Estimation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54AA5-2605-4864-8FF0-947698225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Number of Green Card Holders: 210,245 (per Japan foreign ministry) </a:t>
            </a:r>
          </a:p>
          <a:p>
            <a:r>
              <a:rPr lang="en-US" sz="2400" dirty="0"/>
              <a:t>Number of visa holders except Expats: 70,000 (est. out from 236,680 of long term stay population (Japan foreign ministry)</a:t>
            </a:r>
          </a:p>
          <a:p>
            <a:r>
              <a:rPr lang="en-US" sz="2400" dirty="0"/>
              <a:t>Total of the Two: 280,245</a:t>
            </a:r>
          </a:p>
          <a:p>
            <a:r>
              <a:rPr lang="en-US" sz="2400" dirty="0"/>
              <a:t>Estimate of Non-registered Japanese in the US: 250,000</a:t>
            </a:r>
          </a:p>
          <a:p>
            <a:r>
              <a:rPr lang="en-US" sz="2400" dirty="0"/>
              <a:t>Estimated Number of persons per household: 2.5</a:t>
            </a:r>
          </a:p>
          <a:p>
            <a:r>
              <a:rPr lang="en-US" sz="2400" dirty="0"/>
              <a:t>Estimated Households: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212,098</a:t>
            </a:r>
            <a:r>
              <a:rPr lang="en-US" sz="2400" dirty="0"/>
              <a:t> (TV Japan ads go to 60,000 households in US and Canada) </a:t>
            </a:r>
          </a:p>
          <a:p>
            <a:r>
              <a:rPr lang="en-US" sz="2400" dirty="0"/>
              <a:t>Estimated Ave Expenditure for the tax/wealth mgt work: $500</a:t>
            </a:r>
          </a:p>
          <a:p>
            <a:r>
              <a:rPr lang="en-US" sz="2400" dirty="0"/>
              <a:t>Estimated Total Market Size: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$106,000,000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9193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AF09B-B0EB-484C-B943-689726443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458" y="125755"/>
            <a:ext cx="10515600" cy="857006"/>
          </a:xfrm>
        </p:spPr>
        <p:txBody>
          <a:bodyPr>
            <a:normAutofit/>
          </a:bodyPr>
          <a:lstStyle/>
          <a:p>
            <a:pPr algn="ctr"/>
            <a:r>
              <a:rPr lang="en-US" altLang="ja-JP" sz="3200" dirty="0"/>
              <a:t>CDH system of revenue generation</a:t>
            </a:r>
            <a:r>
              <a:rPr lang="ja-JP" altLang="en-US" sz="3200" dirty="0"/>
              <a:t> </a:t>
            </a:r>
            <a:endParaRPr lang="en-US" sz="3200" dirty="0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583939F9-2980-4AF2-BD02-92E301D486E0}"/>
              </a:ext>
            </a:extLst>
          </p:cNvPr>
          <p:cNvSpPr/>
          <p:nvPr/>
        </p:nvSpPr>
        <p:spPr>
          <a:xfrm>
            <a:off x="756138" y="1424354"/>
            <a:ext cx="1767254" cy="154744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Up US Mkt Reach </a:t>
            </a: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861F89BF-6540-4874-B109-FCFACBC18CC2}"/>
              </a:ext>
            </a:extLst>
          </p:cNvPr>
          <p:cNvSpPr/>
          <p:nvPr/>
        </p:nvSpPr>
        <p:spPr>
          <a:xfrm>
            <a:off x="3194538" y="1424354"/>
            <a:ext cx="1767254" cy="1547446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Identify Opportunities </a:t>
            </a:r>
          </a:p>
        </p:txBody>
      </p:sp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B45BFBC6-8A8D-4F0E-A9E4-9D7A02F20BD0}"/>
              </a:ext>
            </a:extLst>
          </p:cNvPr>
          <p:cNvSpPr/>
          <p:nvPr/>
        </p:nvSpPr>
        <p:spPr>
          <a:xfrm>
            <a:off x="2321169" y="3824654"/>
            <a:ext cx="1222131" cy="857006"/>
          </a:xfrm>
          <a:prstGeom prst="flowChartDocumen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Prior Yr. Tax returns 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58355CB-29EC-4A7F-A643-DD50831608A5}"/>
              </a:ext>
            </a:extLst>
          </p:cNvPr>
          <p:cNvCxnSpPr>
            <a:stCxn id="15" idx="0"/>
            <a:endCxn id="14" idx="3"/>
          </p:cNvCxnSpPr>
          <p:nvPr/>
        </p:nvCxnSpPr>
        <p:spPr>
          <a:xfrm flipV="1">
            <a:off x="2932235" y="2971800"/>
            <a:ext cx="1145930" cy="8528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69A7FBF1-01FC-4866-B619-08BD827CA789}"/>
              </a:ext>
            </a:extLst>
          </p:cNvPr>
          <p:cNvSpPr/>
          <p:nvPr/>
        </p:nvSpPr>
        <p:spPr>
          <a:xfrm>
            <a:off x="536331" y="365126"/>
            <a:ext cx="624254" cy="619612"/>
          </a:xfrm>
          <a:prstGeom prst="flowChartConnec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YouTube</a:t>
            </a:r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C6CD7C44-FA23-4FBB-AE02-1C40593B6984}"/>
              </a:ext>
            </a:extLst>
          </p:cNvPr>
          <p:cNvSpPr/>
          <p:nvPr/>
        </p:nvSpPr>
        <p:spPr>
          <a:xfrm>
            <a:off x="1462454" y="365126"/>
            <a:ext cx="624254" cy="619612"/>
          </a:xfrm>
          <a:prstGeom prst="flowChartConnector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Amazon</a:t>
            </a:r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7F184C88-05F1-48EC-A3C2-61112EBF46F2}"/>
              </a:ext>
            </a:extLst>
          </p:cNvPr>
          <p:cNvSpPr/>
          <p:nvPr/>
        </p:nvSpPr>
        <p:spPr>
          <a:xfrm>
            <a:off x="2388577" y="382957"/>
            <a:ext cx="624254" cy="619612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Newsletter</a:t>
            </a:r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2486AB09-28A5-4DA3-8AFC-4592386A1367}"/>
              </a:ext>
            </a:extLst>
          </p:cNvPr>
          <p:cNvSpPr/>
          <p:nvPr/>
        </p:nvSpPr>
        <p:spPr>
          <a:xfrm>
            <a:off x="526073" y="3429000"/>
            <a:ext cx="624254" cy="619612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FB/Instagram</a:t>
            </a:r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26A900D0-5882-4C39-884B-21E72B2DD58B}"/>
              </a:ext>
            </a:extLst>
          </p:cNvPr>
          <p:cNvSpPr/>
          <p:nvPr/>
        </p:nvSpPr>
        <p:spPr>
          <a:xfrm>
            <a:off x="1515209" y="3411416"/>
            <a:ext cx="624254" cy="61961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LinkedIn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79FF65A-F11E-455E-8A35-CE3DCC2FECDA}"/>
              </a:ext>
            </a:extLst>
          </p:cNvPr>
          <p:cNvCxnSpPr>
            <a:stCxn id="20" idx="4"/>
            <a:endCxn id="13" idx="1"/>
          </p:cNvCxnSpPr>
          <p:nvPr/>
        </p:nvCxnSpPr>
        <p:spPr>
          <a:xfrm>
            <a:off x="848458" y="984738"/>
            <a:ext cx="349494" cy="1213339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608A308-D615-4860-892F-58466089AE6D}"/>
              </a:ext>
            </a:extLst>
          </p:cNvPr>
          <p:cNvCxnSpPr>
            <a:stCxn id="21" idx="4"/>
            <a:endCxn id="13" idx="0"/>
          </p:cNvCxnSpPr>
          <p:nvPr/>
        </p:nvCxnSpPr>
        <p:spPr>
          <a:xfrm flipH="1">
            <a:off x="1639765" y="984738"/>
            <a:ext cx="134816" cy="439616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6F89FC6-73AE-4044-BA94-9BD97745815C}"/>
              </a:ext>
            </a:extLst>
          </p:cNvPr>
          <p:cNvCxnSpPr>
            <a:stCxn id="22" idx="3"/>
            <a:endCxn id="13" idx="5"/>
          </p:cNvCxnSpPr>
          <p:nvPr/>
        </p:nvCxnSpPr>
        <p:spPr>
          <a:xfrm flipH="1">
            <a:off x="2081579" y="911829"/>
            <a:ext cx="398418" cy="1286248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D6FE6E7-DB76-44DC-9CB5-F2F379C31059}"/>
              </a:ext>
            </a:extLst>
          </p:cNvPr>
          <p:cNvCxnSpPr>
            <a:stCxn id="23" idx="7"/>
            <a:endCxn id="13" idx="3"/>
          </p:cNvCxnSpPr>
          <p:nvPr/>
        </p:nvCxnSpPr>
        <p:spPr>
          <a:xfrm flipV="1">
            <a:off x="1058907" y="2971800"/>
            <a:ext cx="580858" cy="547940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3CC655A-E05D-47C2-B695-1FB0577E39A7}"/>
              </a:ext>
            </a:extLst>
          </p:cNvPr>
          <p:cNvCxnSpPr>
            <a:stCxn id="24" idx="0"/>
          </p:cNvCxnSpPr>
          <p:nvPr/>
        </p:nvCxnSpPr>
        <p:spPr>
          <a:xfrm flipH="1" flipV="1">
            <a:off x="1639765" y="3033346"/>
            <a:ext cx="187571" cy="378070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9EB6540F-DAC6-493E-8225-E1BB5CDC2D07}"/>
              </a:ext>
            </a:extLst>
          </p:cNvPr>
          <p:cNvSpPr/>
          <p:nvPr/>
        </p:nvSpPr>
        <p:spPr>
          <a:xfrm>
            <a:off x="2439133" y="1184392"/>
            <a:ext cx="624254" cy="619612"/>
          </a:xfrm>
          <a:prstGeom prst="flowChartConnector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Seminars/online, live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E8AA5AD5-66FA-4FB7-B4B1-1293CFA15DB4}"/>
              </a:ext>
            </a:extLst>
          </p:cNvPr>
          <p:cNvCxnSpPr>
            <a:stCxn id="35" idx="3"/>
            <a:endCxn id="13" idx="5"/>
          </p:cNvCxnSpPr>
          <p:nvPr/>
        </p:nvCxnSpPr>
        <p:spPr>
          <a:xfrm flipH="1">
            <a:off x="2081579" y="1713264"/>
            <a:ext cx="448974" cy="484813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F02C1281-5E72-4C1E-900A-C6EAF0267117}"/>
              </a:ext>
            </a:extLst>
          </p:cNvPr>
          <p:cNvSpPr/>
          <p:nvPr/>
        </p:nvSpPr>
        <p:spPr>
          <a:xfrm>
            <a:off x="848458" y="5372100"/>
            <a:ext cx="1590675" cy="97594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Num. of Subscribers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2B249AF-932F-48C5-B7EE-252E4ED4A7D3}"/>
              </a:ext>
            </a:extLst>
          </p:cNvPr>
          <p:cNvSpPr/>
          <p:nvPr/>
        </p:nvSpPr>
        <p:spPr>
          <a:xfrm>
            <a:off x="3378444" y="5372100"/>
            <a:ext cx="1590675" cy="97594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Num. of Returns for Reviews &amp; the same / A </a:t>
            </a:r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25F1470A-DA7F-43DF-B139-765ADC62839D}"/>
              </a:ext>
            </a:extLst>
          </p:cNvPr>
          <p:cNvSpPr/>
          <p:nvPr/>
        </p:nvSpPr>
        <p:spPr>
          <a:xfrm>
            <a:off x="5812447" y="1102444"/>
            <a:ext cx="1147846" cy="893656"/>
          </a:xfrm>
          <a:prstGeom prst="triangl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Wealth Mgt potential </a:t>
            </a:r>
          </a:p>
        </p:txBody>
      </p:sp>
      <p:sp>
        <p:nvSpPr>
          <p:cNvPr id="41" name="Flowchart: Document 40">
            <a:extLst>
              <a:ext uri="{FF2B5EF4-FFF2-40B4-BE49-F238E27FC236}">
                <a16:creationId xmlns:a16="http://schemas.microsoft.com/office/drawing/2014/main" id="{6EDB161D-C4C7-4570-879F-F75C50933350}"/>
              </a:ext>
            </a:extLst>
          </p:cNvPr>
          <p:cNvSpPr/>
          <p:nvPr/>
        </p:nvSpPr>
        <p:spPr>
          <a:xfrm>
            <a:off x="7746023" y="1102444"/>
            <a:ext cx="1257300" cy="893656"/>
          </a:xfrm>
          <a:prstGeom prst="flowChartDocumen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800" dirty="0"/>
              <a:t>Annuity</a:t>
            </a:r>
          </a:p>
          <a:p>
            <a:pPr marL="342900" indent="-342900">
              <a:buAutoNum type="arabicPeriod"/>
            </a:pPr>
            <a:r>
              <a:rPr lang="en-US" sz="800" dirty="0"/>
              <a:t>IRA</a:t>
            </a:r>
          </a:p>
          <a:p>
            <a:pPr marL="342900" indent="-342900">
              <a:buAutoNum type="arabicPeriod"/>
            </a:pPr>
            <a:r>
              <a:rPr lang="en-US" sz="800" dirty="0"/>
              <a:t>Life Insurance </a:t>
            </a:r>
          </a:p>
          <a:p>
            <a:pPr marL="342900" indent="-342900">
              <a:buAutoNum type="arabicPeriod"/>
            </a:pPr>
            <a:r>
              <a:rPr lang="en-US" sz="800" dirty="0"/>
              <a:t>Advisory </a:t>
            </a:r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39DCC50B-FE71-4081-BEAE-3BBC9D832FDC}"/>
              </a:ext>
            </a:extLst>
          </p:cNvPr>
          <p:cNvSpPr/>
          <p:nvPr/>
        </p:nvSpPr>
        <p:spPr>
          <a:xfrm>
            <a:off x="5812447" y="2742456"/>
            <a:ext cx="1300530" cy="949570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Tax </a:t>
            </a:r>
          </a:p>
        </p:txBody>
      </p:sp>
      <p:sp>
        <p:nvSpPr>
          <p:cNvPr id="44" name="Flowchart: Document 43">
            <a:extLst>
              <a:ext uri="{FF2B5EF4-FFF2-40B4-BE49-F238E27FC236}">
                <a16:creationId xmlns:a16="http://schemas.microsoft.com/office/drawing/2014/main" id="{6F2417FD-D39D-4C62-8212-520A65A8D81A}"/>
              </a:ext>
            </a:extLst>
          </p:cNvPr>
          <p:cNvSpPr/>
          <p:nvPr/>
        </p:nvSpPr>
        <p:spPr>
          <a:xfrm>
            <a:off x="7819291" y="2770413"/>
            <a:ext cx="1257300" cy="893656"/>
          </a:xfrm>
          <a:prstGeom prst="flowChart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800" dirty="0"/>
              <a:t>1040 prep</a:t>
            </a:r>
          </a:p>
          <a:p>
            <a:pPr marL="342900" indent="-342900">
              <a:buAutoNum type="arabicPeriod"/>
            </a:pPr>
            <a:r>
              <a:rPr lang="en-US" sz="800" dirty="0"/>
              <a:t>Delinquent Prep</a:t>
            </a:r>
          </a:p>
          <a:p>
            <a:pPr marL="342900" indent="-342900">
              <a:buAutoNum type="arabicPeriod"/>
            </a:pPr>
            <a:r>
              <a:rPr lang="en-US" sz="800" dirty="0"/>
              <a:t>Covered Expat Plan</a:t>
            </a:r>
          </a:p>
          <a:p>
            <a:pPr marL="342900" indent="-342900">
              <a:buAutoNum type="arabicPeriod"/>
            </a:pPr>
            <a:r>
              <a:rPr lang="en-US" sz="800" dirty="0"/>
              <a:t>Exit Planning/Consul 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EE0DE5A-EA3C-4C71-ACD9-92088B996E11}"/>
              </a:ext>
            </a:extLst>
          </p:cNvPr>
          <p:cNvCxnSpPr>
            <a:stCxn id="14" idx="5"/>
            <a:endCxn id="40" idx="1"/>
          </p:cNvCxnSpPr>
          <p:nvPr/>
        </p:nvCxnSpPr>
        <p:spPr>
          <a:xfrm flipV="1">
            <a:off x="4519979" y="1549272"/>
            <a:ext cx="1579430" cy="6488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749A4B0-0463-4A02-BD8A-420EA9E6636C}"/>
              </a:ext>
            </a:extLst>
          </p:cNvPr>
          <p:cNvCxnSpPr>
            <a:stCxn id="14" idx="5"/>
            <a:endCxn id="43" idx="1"/>
          </p:cNvCxnSpPr>
          <p:nvPr/>
        </p:nvCxnSpPr>
        <p:spPr>
          <a:xfrm>
            <a:off x="4519979" y="2198077"/>
            <a:ext cx="1617601" cy="10191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636810C-44ED-4A04-B88E-39CC9D046662}"/>
              </a:ext>
            </a:extLst>
          </p:cNvPr>
          <p:cNvCxnSpPr>
            <a:stCxn id="40" idx="5"/>
            <a:endCxn id="41" idx="1"/>
          </p:cNvCxnSpPr>
          <p:nvPr/>
        </p:nvCxnSpPr>
        <p:spPr>
          <a:xfrm>
            <a:off x="6673332" y="1549272"/>
            <a:ext cx="107269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2A142691-E822-4149-AC1F-DC37B0120BA0}"/>
              </a:ext>
            </a:extLst>
          </p:cNvPr>
          <p:cNvCxnSpPr>
            <a:stCxn id="43" idx="5"/>
            <a:endCxn id="44" idx="1"/>
          </p:cNvCxnSpPr>
          <p:nvPr/>
        </p:nvCxnSpPr>
        <p:spPr>
          <a:xfrm>
            <a:off x="6787845" y="3217241"/>
            <a:ext cx="103144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D5C11F3F-AC3D-463E-84D9-6B9A052C8CAF}"/>
              </a:ext>
            </a:extLst>
          </p:cNvPr>
          <p:cNvSpPr/>
          <p:nvPr/>
        </p:nvSpPr>
        <p:spPr>
          <a:xfrm>
            <a:off x="10136684" y="2742456"/>
            <a:ext cx="1590675" cy="97594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Win Ratio &amp; Revenues &amp; GP 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CA6A465-2299-43F8-9680-C359A7D27842}"/>
              </a:ext>
            </a:extLst>
          </p:cNvPr>
          <p:cNvSpPr/>
          <p:nvPr/>
        </p:nvSpPr>
        <p:spPr>
          <a:xfrm>
            <a:off x="10110421" y="1102198"/>
            <a:ext cx="1590675" cy="97594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Win Ratio $ Revenues &amp; GP  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8F81B4C-0E70-4BE6-966A-F632942FD943}"/>
              </a:ext>
            </a:extLst>
          </p:cNvPr>
          <p:cNvSpPr txBox="1"/>
          <p:nvPr/>
        </p:nvSpPr>
        <p:spPr>
          <a:xfrm>
            <a:off x="838200" y="4734904"/>
            <a:ext cx="1540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Performance Measure A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0B9AB84-1519-4C79-83E6-A9463BA68042}"/>
              </a:ext>
            </a:extLst>
          </p:cNvPr>
          <p:cNvSpPr txBox="1"/>
          <p:nvPr/>
        </p:nvSpPr>
        <p:spPr>
          <a:xfrm>
            <a:off x="3429000" y="4764687"/>
            <a:ext cx="1540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Performance Measure B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915F459-74BD-4A9D-8C59-4F0DE392A0AB}"/>
              </a:ext>
            </a:extLst>
          </p:cNvPr>
          <p:cNvSpPr txBox="1"/>
          <p:nvPr/>
        </p:nvSpPr>
        <p:spPr>
          <a:xfrm>
            <a:off x="10250251" y="2122129"/>
            <a:ext cx="1540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Performance Measure D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F73C7E0-5D25-4D61-A00C-6EF48EF68CE7}"/>
              </a:ext>
            </a:extLst>
          </p:cNvPr>
          <p:cNvSpPr txBox="1"/>
          <p:nvPr/>
        </p:nvSpPr>
        <p:spPr>
          <a:xfrm>
            <a:off x="10187240" y="328230"/>
            <a:ext cx="1540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Performance Measure C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7E397AD-C040-43A2-BB1F-A0794D8F3B0E}"/>
              </a:ext>
            </a:extLst>
          </p:cNvPr>
          <p:cNvSpPr txBox="1"/>
          <p:nvPr/>
        </p:nvSpPr>
        <p:spPr>
          <a:xfrm>
            <a:off x="3211025" y="3173968"/>
            <a:ext cx="1557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Info on system 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BF384965-4CA0-4C7B-85F7-EA5B70241395}"/>
              </a:ext>
            </a:extLst>
          </p:cNvPr>
          <p:cNvCxnSpPr>
            <a:stCxn id="13" idx="3"/>
            <a:endCxn id="15" idx="0"/>
          </p:cNvCxnSpPr>
          <p:nvPr/>
        </p:nvCxnSpPr>
        <p:spPr>
          <a:xfrm>
            <a:off x="1639765" y="2971800"/>
            <a:ext cx="1292470" cy="852854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6EDB92B3-BA0D-4094-8072-F7989F29C634}"/>
              </a:ext>
            </a:extLst>
          </p:cNvPr>
          <p:cNvSpPr txBox="1"/>
          <p:nvPr/>
        </p:nvSpPr>
        <p:spPr>
          <a:xfrm>
            <a:off x="5541818" y="4156364"/>
            <a:ext cx="63915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KEY POINTS of THIS STRATEGY:</a:t>
            </a:r>
          </a:p>
          <a:p>
            <a:pPr marL="342900" indent="-342900">
              <a:buAutoNum type="arabicPeriod"/>
            </a:pPr>
            <a:r>
              <a:rPr lang="en-US" dirty="0"/>
              <a:t>Mkt reach=cover the entire US </a:t>
            </a:r>
          </a:p>
          <a:p>
            <a:pPr marL="342900" indent="-342900">
              <a:buAutoNum type="arabicPeriod"/>
            </a:pPr>
            <a:r>
              <a:rPr lang="en-US" dirty="0"/>
              <a:t>All information are tracked in a system (CRM?) </a:t>
            </a:r>
          </a:p>
          <a:p>
            <a:pPr marL="342900" indent="-342900">
              <a:buAutoNum type="arabicPeriod"/>
            </a:pPr>
            <a:r>
              <a:rPr lang="en-US" dirty="0"/>
              <a:t>Measure key performance measures from A to D on a regular basis </a:t>
            </a:r>
          </a:p>
          <a:p>
            <a:pPr marL="342900" indent="-342900">
              <a:buAutoNum type="arabicPeriod"/>
            </a:pPr>
            <a:r>
              <a:rPr lang="en-US" dirty="0"/>
              <a:t>By reviewing prior tax returns, identify opportunity and move the que to wealth mgt or tax dept. 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6B803A5-2281-4272-A7B5-BBA52FAC8291}"/>
              </a:ext>
            </a:extLst>
          </p:cNvPr>
          <p:cNvSpPr txBox="1"/>
          <p:nvPr/>
        </p:nvSpPr>
        <p:spPr>
          <a:xfrm>
            <a:off x="7746023" y="775855"/>
            <a:ext cx="125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Proposal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E201BD2-B8FA-460E-BFC8-A5BB742DD290}"/>
              </a:ext>
            </a:extLst>
          </p:cNvPr>
          <p:cNvSpPr txBox="1"/>
          <p:nvPr/>
        </p:nvSpPr>
        <p:spPr>
          <a:xfrm>
            <a:off x="7720688" y="2384896"/>
            <a:ext cx="125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Proposal 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051E2F6-256E-43E2-B9E1-BD040E918F19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081579" y="2198077"/>
            <a:ext cx="155477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6F915E0-916B-4864-B80F-12FE12814DA7}"/>
              </a:ext>
            </a:extLst>
          </p:cNvPr>
          <p:cNvSpPr txBox="1"/>
          <p:nvPr/>
        </p:nvSpPr>
        <p:spPr>
          <a:xfrm>
            <a:off x="2375388" y="1925345"/>
            <a:ext cx="12221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Reach out to CDH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D2244E-BCAE-4866-8364-F49AE71D82BB}"/>
              </a:ext>
            </a:extLst>
          </p:cNvPr>
          <p:cNvSpPr/>
          <p:nvPr/>
        </p:nvSpPr>
        <p:spPr>
          <a:xfrm>
            <a:off x="2802026" y="944421"/>
            <a:ext cx="4580696" cy="3086607"/>
          </a:xfrm>
          <a:prstGeom prst="ellipse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Advantage of our Knowledge of Japan wealth mgt and Japan tax </a:t>
            </a:r>
          </a:p>
        </p:txBody>
      </p:sp>
    </p:spTree>
    <p:extLst>
      <p:ext uri="{BB962C8B-B14F-4D97-AF65-F5344CB8AC3E}">
        <p14:creationId xmlns:p14="http://schemas.microsoft.com/office/powerpoint/2010/main" val="1507787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AF09B-B0EB-484C-B943-689726443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458" y="125755"/>
            <a:ext cx="10515600" cy="857006"/>
          </a:xfrm>
        </p:spPr>
        <p:txBody>
          <a:bodyPr>
            <a:normAutofit/>
          </a:bodyPr>
          <a:lstStyle/>
          <a:p>
            <a:pPr algn="ctr"/>
            <a:r>
              <a:rPr lang="en-US" altLang="ja-JP" sz="3200" dirty="0"/>
              <a:t>CDH system of revenue generation</a:t>
            </a:r>
            <a:r>
              <a:rPr lang="ja-JP" altLang="en-US" sz="3200" dirty="0"/>
              <a:t> </a:t>
            </a:r>
            <a:endParaRPr lang="en-US" sz="3200" dirty="0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583939F9-2980-4AF2-BD02-92E301D486E0}"/>
              </a:ext>
            </a:extLst>
          </p:cNvPr>
          <p:cNvSpPr/>
          <p:nvPr/>
        </p:nvSpPr>
        <p:spPr>
          <a:xfrm>
            <a:off x="756138" y="1424354"/>
            <a:ext cx="1767254" cy="154744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Up US Mkt Reach </a:t>
            </a:r>
          </a:p>
          <a:p>
            <a:pPr algn="ctr"/>
            <a:endParaRPr lang="en-US" sz="1000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861F89BF-6540-4874-B109-FCFACBC18CC2}"/>
              </a:ext>
            </a:extLst>
          </p:cNvPr>
          <p:cNvSpPr/>
          <p:nvPr/>
        </p:nvSpPr>
        <p:spPr>
          <a:xfrm>
            <a:off x="3194538" y="1424354"/>
            <a:ext cx="1767254" cy="1547446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Identify Opportunities </a:t>
            </a:r>
          </a:p>
        </p:txBody>
      </p:sp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B45BFBC6-8A8D-4F0E-A9E4-9D7A02F20BD0}"/>
              </a:ext>
            </a:extLst>
          </p:cNvPr>
          <p:cNvSpPr/>
          <p:nvPr/>
        </p:nvSpPr>
        <p:spPr>
          <a:xfrm>
            <a:off x="2388577" y="3950567"/>
            <a:ext cx="1222131" cy="857006"/>
          </a:xfrm>
          <a:prstGeom prst="flowChartDocumen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Prior Yr. </a:t>
            </a:r>
            <a:r>
              <a:rPr lang="en-US" sz="1100" dirty="0">
                <a:solidFill>
                  <a:schemeClr val="tx1"/>
                </a:solidFill>
              </a:rPr>
              <a:t>Tax returns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Uploaded to our Website 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58355CB-29EC-4A7F-A643-DD50831608A5}"/>
              </a:ext>
            </a:extLst>
          </p:cNvPr>
          <p:cNvCxnSpPr>
            <a:stCxn id="15" idx="0"/>
            <a:endCxn id="14" idx="3"/>
          </p:cNvCxnSpPr>
          <p:nvPr/>
        </p:nvCxnSpPr>
        <p:spPr>
          <a:xfrm flipV="1">
            <a:off x="2999643" y="2971800"/>
            <a:ext cx="1078522" cy="97876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69A7FBF1-01FC-4866-B619-08BD827CA789}"/>
              </a:ext>
            </a:extLst>
          </p:cNvPr>
          <p:cNvSpPr/>
          <p:nvPr/>
        </p:nvSpPr>
        <p:spPr>
          <a:xfrm>
            <a:off x="536331" y="365126"/>
            <a:ext cx="624254" cy="619612"/>
          </a:xfrm>
          <a:prstGeom prst="flowChartConnec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YouTube</a:t>
            </a:r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C6CD7C44-FA23-4FBB-AE02-1C40593B6984}"/>
              </a:ext>
            </a:extLst>
          </p:cNvPr>
          <p:cNvSpPr/>
          <p:nvPr/>
        </p:nvSpPr>
        <p:spPr>
          <a:xfrm>
            <a:off x="1462454" y="365126"/>
            <a:ext cx="624254" cy="619612"/>
          </a:xfrm>
          <a:prstGeom prst="flowChartConnector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Amazon</a:t>
            </a:r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7F184C88-05F1-48EC-A3C2-61112EBF46F2}"/>
              </a:ext>
            </a:extLst>
          </p:cNvPr>
          <p:cNvSpPr/>
          <p:nvPr/>
        </p:nvSpPr>
        <p:spPr>
          <a:xfrm>
            <a:off x="2388577" y="382957"/>
            <a:ext cx="624254" cy="619612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Newsletter</a:t>
            </a:r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2486AB09-28A5-4DA3-8AFC-4592386A1367}"/>
              </a:ext>
            </a:extLst>
          </p:cNvPr>
          <p:cNvSpPr/>
          <p:nvPr/>
        </p:nvSpPr>
        <p:spPr>
          <a:xfrm>
            <a:off x="526073" y="3429000"/>
            <a:ext cx="624254" cy="619612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FB/Instagram</a:t>
            </a:r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26A900D0-5882-4C39-884B-21E72B2DD58B}"/>
              </a:ext>
            </a:extLst>
          </p:cNvPr>
          <p:cNvSpPr/>
          <p:nvPr/>
        </p:nvSpPr>
        <p:spPr>
          <a:xfrm>
            <a:off x="1515209" y="3411416"/>
            <a:ext cx="624254" cy="61961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LinkedIn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79FF65A-F11E-455E-8A35-CE3DCC2FECDA}"/>
              </a:ext>
            </a:extLst>
          </p:cNvPr>
          <p:cNvCxnSpPr>
            <a:stCxn id="20" idx="4"/>
            <a:endCxn id="13" idx="1"/>
          </p:cNvCxnSpPr>
          <p:nvPr/>
        </p:nvCxnSpPr>
        <p:spPr>
          <a:xfrm>
            <a:off x="848458" y="984738"/>
            <a:ext cx="349494" cy="1213339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608A308-D615-4860-892F-58466089AE6D}"/>
              </a:ext>
            </a:extLst>
          </p:cNvPr>
          <p:cNvCxnSpPr>
            <a:stCxn id="21" idx="4"/>
            <a:endCxn id="13" idx="0"/>
          </p:cNvCxnSpPr>
          <p:nvPr/>
        </p:nvCxnSpPr>
        <p:spPr>
          <a:xfrm flipH="1">
            <a:off x="1639765" y="984738"/>
            <a:ext cx="134816" cy="439616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6F89FC6-73AE-4044-BA94-9BD97745815C}"/>
              </a:ext>
            </a:extLst>
          </p:cNvPr>
          <p:cNvCxnSpPr>
            <a:stCxn id="22" idx="3"/>
            <a:endCxn id="13" idx="5"/>
          </p:cNvCxnSpPr>
          <p:nvPr/>
        </p:nvCxnSpPr>
        <p:spPr>
          <a:xfrm flipH="1">
            <a:off x="2081579" y="911829"/>
            <a:ext cx="398418" cy="1286248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D6FE6E7-DB76-44DC-9CB5-F2F379C31059}"/>
              </a:ext>
            </a:extLst>
          </p:cNvPr>
          <p:cNvCxnSpPr>
            <a:stCxn id="23" idx="7"/>
            <a:endCxn id="13" idx="3"/>
          </p:cNvCxnSpPr>
          <p:nvPr/>
        </p:nvCxnSpPr>
        <p:spPr>
          <a:xfrm flipV="1">
            <a:off x="1058907" y="2971800"/>
            <a:ext cx="580858" cy="547940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3CC655A-E05D-47C2-B695-1FB0577E39A7}"/>
              </a:ext>
            </a:extLst>
          </p:cNvPr>
          <p:cNvCxnSpPr>
            <a:stCxn id="24" idx="0"/>
          </p:cNvCxnSpPr>
          <p:nvPr/>
        </p:nvCxnSpPr>
        <p:spPr>
          <a:xfrm flipH="1" flipV="1">
            <a:off x="1639765" y="3033346"/>
            <a:ext cx="187571" cy="378070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9EB6540F-DAC6-493E-8225-E1BB5CDC2D07}"/>
              </a:ext>
            </a:extLst>
          </p:cNvPr>
          <p:cNvSpPr/>
          <p:nvPr/>
        </p:nvSpPr>
        <p:spPr>
          <a:xfrm>
            <a:off x="2429666" y="1239963"/>
            <a:ext cx="624254" cy="619612"/>
          </a:xfrm>
          <a:prstGeom prst="flowChartConnector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Seminars/online, live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E8AA5AD5-66FA-4FB7-B4B1-1293CFA15DB4}"/>
              </a:ext>
            </a:extLst>
          </p:cNvPr>
          <p:cNvCxnSpPr>
            <a:stCxn id="35" idx="3"/>
            <a:endCxn id="13" idx="5"/>
          </p:cNvCxnSpPr>
          <p:nvPr/>
        </p:nvCxnSpPr>
        <p:spPr>
          <a:xfrm flipH="1">
            <a:off x="2081579" y="1768835"/>
            <a:ext cx="439507" cy="429242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F02C1281-5E72-4C1E-900A-C6EAF0267117}"/>
              </a:ext>
            </a:extLst>
          </p:cNvPr>
          <p:cNvSpPr/>
          <p:nvPr/>
        </p:nvSpPr>
        <p:spPr>
          <a:xfrm>
            <a:off x="848458" y="5372100"/>
            <a:ext cx="1590675" cy="97594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60,000</a:t>
            </a:r>
          </a:p>
          <a:p>
            <a:pPr algn="ctr"/>
            <a:r>
              <a:rPr lang="en-US" sz="1600" dirty="0"/>
              <a:t>Subscribers</a:t>
            </a:r>
          </a:p>
          <a:p>
            <a:pPr algn="ctr"/>
            <a:r>
              <a:rPr lang="en-US" sz="1600" dirty="0"/>
              <a:t>(28% of the entire mkt)</a:t>
            </a:r>
            <a:r>
              <a:rPr lang="en-US" sz="1100" dirty="0"/>
              <a:t>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2B249AF-932F-48C5-B7EE-252E4ED4A7D3}"/>
              </a:ext>
            </a:extLst>
          </p:cNvPr>
          <p:cNvSpPr/>
          <p:nvPr/>
        </p:nvSpPr>
        <p:spPr>
          <a:xfrm>
            <a:off x="3378444" y="5372100"/>
            <a:ext cx="1590675" cy="97594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3,000 Returns or Inquiries/5% Response Rates</a:t>
            </a:r>
          </a:p>
          <a:p>
            <a:pPr algn="ctr"/>
            <a:endParaRPr lang="en-US" sz="1100" dirty="0"/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25F1470A-DA7F-43DF-B139-765ADC62839D}"/>
              </a:ext>
            </a:extLst>
          </p:cNvPr>
          <p:cNvSpPr/>
          <p:nvPr/>
        </p:nvSpPr>
        <p:spPr>
          <a:xfrm>
            <a:off x="5812447" y="1102444"/>
            <a:ext cx="1147846" cy="893656"/>
          </a:xfrm>
          <a:prstGeom prst="triangl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Wealth Mgt potential </a:t>
            </a:r>
          </a:p>
        </p:txBody>
      </p:sp>
      <p:sp>
        <p:nvSpPr>
          <p:cNvPr id="41" name="Flowchart: Document 40">
            <a:extLst>
              <a:ext uri="{FF2B5EF4-FFF2-40B4-BE49-F238E27FC236}">
                <a16:creationId xmlns:a16="http://schemas.microsoft.com/office/drawing/2014/main" id="{6EDB161D-C4C7-4570-879F-F75C50933350}"/>
              </a:ext>
            </a:extLst>
          </p:cNvPr>
          <p:cNvSpPr/>
          <p:nvPr/>
        </p:nvSpPr>
        <p:spPr>
          <a:xfrm>
            <a:off x="7746023" y="1102444"/>
            <a:ext cx="1257300" cy="893656"/>
          </a:xfrm>
          <a:prstGeom prst="flowChartDocumen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800" dirty="0"/>
              <a:t>Annuity</a:t>
            </a:r>
          </a:p>
          <a:p>
            <a:pPr marL="342900" indent="-342900">
              <a:buAutoNum type="arabicPeriod"/>
            </a:pPr>
            <a:r>
              <a:rPr lang="en-US" sz="800" dirty="0"/>
              <a:t>IRA</a:t>
            </a:r>
          </a:p>
          <a:p>
            <a:pPr marL="342900" indent="-342900">
              <a:buAutoNum type="arabicPeriod"/>
            </a:pPr>
            <a:r>
              <a:rPr lang="en-US" sz="800" dirty="0"/>
              <a:t>Life Insurance </a:t>
            </a:r>
          </a:p>
          <a:p>
            <a:pPr marL="342900" indent="-342900">
              <a:buAutoNum type="arabicPeriod"/>
            </a:pPr>
            <a:r>
              <a:rPr lang="en-US" sz="800" dirty="0"/>
              <a:t>Advisory </a:t>
            </a:r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39DCC50B-FE71-4081-BEAE-3BBC9D832FDC}"/>
              </a:ext>
            </a:extLst>
          </p:cNvPr>
          <p:cNvSpPr/>
          <p:nvPr/>
        </p:nvSpPr>
        <p:spPr>
          <a:xfrm>
            <a:off x="5812447" y="2742456"/>
            <a:ext cx="1300530" cy="949570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Tax </a:t>
            </a:r>
          </a:p>
        </p:txBody>
      </p:sp>
      <p:sp>
        <p:nvSpPr>
          <p:cNvPr id="44" name="Flowchart: Document 43">
            <a:extLst>
              <a:ext uri="{FF2B5EF4-FFF2-40B4-BE49-F238E27FC236}">
                <a16:creationId xmlns:a16="http://schemas.microsoft.com/office/drawing/2014/main" id="{6F2417FD-D39D-4C62-8212-520A65A8D81A}"/>
              </a:ext>
            </a:extLst>
          </p:cNvPr>
          <p:cNvSpPr/>
          <p:nvPr/>
        </p:nvSpPr>
        <p:spPr>
          <a:xfrm>
            <a:off x="7819291" y="2770413"/>
            <a:ext cx="1257300" cy="893656"/>
          </a:xfrm>
          <a:prstGeom prst="flowChart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800" dirty="0"/>
              <a:t>1040 prep</a:t>
            </a:r>
          </a:p>
          <a:p>
            <a:pPr marL="342900" indent="-342900">
              <a:buAutoNum type="arabicPeriod"/>
            </a:pPr>
            <a:r>
              <a:rPr lang="en-US" sz="800" dirty="0"/>
              <a:t>Delinquent Prep</a:t>
            </a:r>
          </a:p>
          <a:p>
            <a:pPr marL="342900" indent="-342900">
              <a:buAutoNum type="arabicPeriod"/>
            </a:pPr>
            <a:r>
              <a:rPr lang="en-US" sz="800" dirty="0"/>
              <a:t>Covered Expat Plan</a:t>
            </a:r>
          </a:p>
          <a:p>
            <a:pPr marL="342900" indent="-342900">
              <a:buAutoNum type="arabicPeriod"/>
            </a:pPr>
            <a:r>
              <a:rPr lang="en-US" sz="800" dirty="0"/>
              <a:t>Exit Planning/Consul 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EE0DE5A-EA3C-4C71-ACD9-92088B996E11}"/>
              </a:ext>
            </a:extLst>
          </p:cNvPr>
          <p:cNvCxnSpPr>
            <a:stCxn id="14" idx="5"/>
            <a:endCxn id="40" idx="1"/>
          </p:cNvCxnSpPr>
          <p:nvPr/>
        </p:nvCxnSpPr>
        <p:spPr>
          <a:xfrm flipV="1">
            <a:off x="4519979" y="1549272"/>
            <a:ext cx="1579430" cy="6488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749A4B0-0463-4A02-BD8A-420EA9E6636C}"/>
              </a:ext>
            </a:extLst>
          </p:cNvPr>
          <p:cNvCxnSpPr>
            <a:stCxn id="14" idx="5"/>
            <a:endCxn id="43" idx="1"/>
          </p:cNvCxnSpPr>
          <p:nvPr/>
        </p:nvCxnSpPr>
        <p:spPr>
          <a:xfrm>
            <a:off x="4519979" y="2198077"/>
            <a:ext cx="1617601" cy="10191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636810C-44ED-4A04-B88E-39CC9D046662}"/>
              </a:ext>
            </a:extLst>
          </p:cNvPr>
          <p:cNvCxnSpPr>
            <a:stCxn id="40" idx="5"/>
            <a:endCxn id="41" idx="1"/>
          </p:cNvCxnSpPr>
          <p:nvPr/>
        </p:nvCxnSpPr>
        <p:spPr>
          <a:xfrm>
            <a:off x="6673332" y="1549272"/>
            <a:ext cx="107269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2A142691-E822-4149-AC1F-DC37B0120BA0}"/>
              </a:ext>
            </a:extLst>
          </p:cNvPr>
          <p:cNvCxnSpPr>
            <a:stCxn id="43" idx="5"/>
            <a:endCxn id="44" idx="1"/>
          </p:cNvCxnSpPr>
          <p:nvPr/>
        </p:nvCxnSpPr>
        <p:spPr>
          <a:xfrm>
            <a:off x="6787845" y="3217241"/>
            <a:ext cx="103144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D5C11F3F-AC3D-463E-84D9-6B9A052C8CAF}"/>
              </a:ext>
            </a:extLst>
          </p:cNvPr>
          <p:cNvSpPr/>
          <p:nvPr/>
        </p:nvSpPr>
        <p:spPr>
          <a:xfrm>
            <a:off x="10136684" y="2742456"/>
            <a:ext cx="1590675" cy="97594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820 Wins(51%)  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CA6A465-2299-43F8-9680-C359A7D27842}"/>
              </a:ext>
            </a:extLst>
          </p:cNvPr>
          <p:cNvSpPr/>
          <p:nvPr/>
        </p:nvSpPr>
        <p:spPr>
          <a:xfrm>
            <a:off x="10110421" y="1102198"/>
            <a:ext cx="1590675" cy="97594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40 Wins(50%) </a:t>
            </a:r>
          </a:p>
          <a:p>
            <a:pPr algn="ctr"/>
            <a:endParaRPr lang="en-US" sz="11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8F81B4C-0E70-4BE6-966A-F632942FD943}"/>
              </a:ext>
            </a:extLst>
          </p:cNvPr>
          <p:cNvSpPr txBox="1"/>
          <p:nvPr/>
        </p:nvSpPr>
        <p:spPr>
          <a:xfrm>
            <a:off x="838200" y="4734904"/>
            <a:ext cx="1540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Performance Measure A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0B9AB84-1519-4C79-83E6-A9463BA68042}"/>
              </a:ext>
            </a:extLst>
          </p:cNvPr>
          <p:cNvSpPr txBox="1"/>
          <p:nvPr/>
        </p:nvSpPr>
        <p:spPr>
          <a:xfrm>
            <a:off x="3429000" y="4764687"/>
            <a:ext cx="1540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Performance Measure B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915F459-74BD-4A9D-8C59-4F0DE392A0AB}"/>
              </a:ext>
            </a:extLst>
          </p:cNvPr>
          <p:cNvSpPr txBox="1"/>
          <p:nvPr/>
        </p:nvSpPr>
        <p:spPr>
          <a:xfrm>
            <a:off x="10250251" y="2122129"/>
            <a:ext cx="1540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Performance Measure D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F73C7E0-5D25-4D61-A00C-6EF48EF68CE7}"/>
              </a:ext>
            </a:extLst>
          </p:cNvPr>
          <p:cNvSpPr txBox="1"/>
          <p:nvPr/>
        </p:nvSpPr>
        <p:spPr>
          <a:xfrm>
            <a:off x="10187240" y="328230"/>
            <a:ext cx="1540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Performance Measure C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7E397AD-C040-43A2-BB1F-A0794D8F3B0E}"/>
              </a:ext>
            </a:extLst>
          </p:cNvPr>
          <p:cNvSpPr txBox="1"/>
          <p:nvPr/>
        </p:nvSpPr>
        <p:spPr>
          <a:xfrm>
            <a:off x="3211025" y="3173968"/>
            <a:ext cx="1557816" cy="4616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1,000 Returns </a:t>
            </a:r>
          </a:p>
          <a:p>
            <a:r>
              <a:rPr lang="en-US" sz="1200" dirty="0">
                <a:solidFill>
                  <a:schemeClr val="bg1"/>
                </a:solidFill>
              </a:rPr>
              <a:t>(19 returns/week) 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BF384965-4CA0-4C7B-85F7-EA5B70241395}"/>
              </a:ext>
            </a:extLst>
          </p:cNvPr>
          <p:cNvCxnSpPr>
            <a:stCxn id="13" idx="3"/>
            <a:endCxn id="15" idx="0"/>
          </p:cNvCxnSpPr>
          <p:nvPr/>
        </p:nvCxnSpPr>
        <p:spPr>
          <a:xfrm>
            <a:off x="1639765" y="2971800"/>
            <a:ext cx="1359878" cy="978767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6EDB92B3-BA0D-4094-8072-F7989F29C634}"/>
              </a:ext>
            </a:extLst>
          </p:cNvPr>
          <p:cNvSpPr txBox="1"/>
          <p:nvPr/>
        </p:nvSpPr>
        <p:spPr>
          <a:xfrm>
            <a:off x="5309694" y="4226869"/>
            <a:ext cx="63915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need to constantly monitory KPIs (all figures in black rectangular) using the dashboard. 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6B803A5-2281-4272-A7B5-BBA52FAC8291}"/>
              </a:ext>
            </a:extLst>
          </p:cNvPr>
          <p:cNvSpPr txBox="1"/>
          <p:nvPr/>
        </p:nvSpPr>
        <p:spPr>
          <a:xfrm>
            <a:off x="7746023" y="775855"/>
            <a:ext cx="125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Proposal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E201BD2-B8FA-460E-BFC8-A5BB742DD290}"/>
              </a:ext>
            </a:extLst>
          </p:cNvPr>
          <p:cNvSpPr txBox="1"/>
          <p:nvPr/>
        </p:nvSpPr>
        <p:spPr>
          <a:xfrm>
            <a:off x="7720688" y="2384896"/>
            <a:ext cx="125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Proposal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070642-84F9-41FE-A8C3-1CC2B6E09938}"/>
              </a:ext>
            </a:extLst>
          </p:cNvPr>
          <p:cNvSpPr txBox="1"/>
          <p:nvPr/>
        </p:nvSpPr>
        <p:spPr>
          <a:xfrm>
            <a:off x="4768841" y="1670538"/>
            <a:ext cx="978681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80 Opp. </a:t>
            </a:r>
          </a:p>
          <a:p>
            <a:r>
              <a:rPr lang="en-US" sz="1600" dirty="0">
                <a:solidFill>
                  <a:schemeClr val="bg1"/>
                </a:solidFill>
              </a:rPr>
              <a:t>(1.6%)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241BE37-BB4B-4E7D-AEE1-BCD1CC7F604B}"/>
              </a:ext>
            </a:extLst>
          </p:cNvPr>
          <p:cNvSpPr txBox="1"/>
          <p:nvPr/>
        </p:nvSpPr>
        <p:spPr>
          <a:xfrm>
            <a:off x="5047632" y="2501387"/>
            <a:ext cx="864372" cy="83099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1,600 Opp.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(53%) 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1D7F7A7-9518-4597-B72E-FF96A376C9F6}"/>
              </a:ext>
            </a:extLst>
          </p:cNvPr>
          <p:cNvSpPr txBox="1"/>
          <p:nvPr/>
        </p:nvSpPr>
        <p:spPr>
          <a:xfrm>
            <a:off x="867507" y="2649048"/>
            <a:ext cx="1557816" cy="4616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60,000 Households 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50A834D-C838-4C4B-9222-700F878BFC12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2139463" y="2198077"/>
            <a:ext cx="149688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8B4C7233-E701-45EE-B8A8-F082D606A5C9}"/>
              </a:ext>
            </a:extLst>
          </p:cNvPr>
          <p:cNvSpPr txBox="1"/>
          <p:nvPr/>
        </p:nvSpPr>
        <p:spPr>
          <a:xfrm>
            <a:off x="2287358" y="1907075"/>
            <a:ext cx="1222131" cy="60016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2000 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Inquiries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(40 inquiries/wk)</a:t>
            </a:r>
          </a:p>
        </p:txBody>
      </p:sp>
    </p:spTree>
    <p:extLst>
      <p:ext uri="{BB962C8B-B14F-4D97-AF65-F5344CB8AC3E}">
        <p14:creationId xmlns:p14="http://schemas.microsoft.com/office/powerpoint/2010/main" val="191257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AF09B-B0EB-484C-B943-689726443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458" y="125755"/>
            <a:ext cx="10515600" cy="857006"/>
          </a:xfrm>
        </p:spPr>
        <p:txBody>
          <a:bodyPr>
            <a:normAutofit/>
          </a:bodyPr>
          <a:lstStyle/>
          <a:p>
            <a:pPr algn="ctr"/>
            <a:r>
              <a:rPr lang="en-US" altLang="ja-JP" sz="3200" dirty="0"/>
              <a:t>CDH system of revenue generation</a:t>
            </a:r>
            <a:r>
              <a:rPr lang="ja-JP" altLang="en-US" sz="3200" dirty="0"/>
              <a:t> </a:t>
            </a:r>
            <a:endParaRPr lang="en-US" sz="3200" dirty="0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583939F9-2980-4AF2-BD02-92E301D486E0}"/>
              </a:ext>
            </a:extLst>
          </p:cNvPr>
          <p:cNvSpPr/>
          <p:nvPr/>
        </p:nvSpPr>
        <p:spPr>
          <a:xfrm>
            <a:off x="756138" y="1424354"/>
            <a:ext cx="1767254" cy="154744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Up US Mkt Reach </a:t>
            </a: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861F89BF-6540-4874-B109-FCFACBC18CC2}"/>
              </a:ext>
            </a:extLst>
          </p:cNvPr>
          <p:cNvSpPr/>
          <p:nvPr/>
        </p:nvSpPr>
        <p:spPr>
          <a:xfrm>
            <a:off x="3194538" y="1424354"/>
            <a:ext cx="1767254" cy="1547446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Identify Opportunities </a:t>
            </a:r>
          </a:p>
        </p:txBody>
      </p:sp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B45BFBC6-8A8D-4F0E-A9E4-9D7A02F20BD0}"/>
              </a:ext>
            </a:extLst>
          </p:cNvPr>
          <p:cNvSpPr/>
          <p:nvPr/>
        </p:nvSpPr>
        <p:spPr>
          <a:xfrm>
            <a:off x="2321169" y="3824654"/>
            <a:ext cx="1222131" cy="857006"/>
          </a:xfrm>
          <a:prstGeom prst="flowChartDocumen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Prior Yr. Tax returns 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58355CB-29EC-4A7F-A643-DD50831608A5}"/>
              </a:ext>
            </a:extLst>
          </p:cNvPr>
          <p:cNvCxnSpPr>
            <a:stCxn id="15" idx="0"/>
            <a:endCxn id="14" idx="3"/>
          </p:cNvCxnSpPr>
          <p:nvPr/>
        </p:nvCxnSpPr>
        <p:spPr>
          <a:xfrm flipV="1">
            <a:off x="2932235" y="2971800"/>
            <a:ext cx="1145930" cy="8528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69A7FBF1-01FC-4866-B619-08BD827CA789}"/>
              </a:ext>
            </a:extLst>
          </p:cNvPr>
          <p:cNvSpPr/>
          <p:nvPr/>
        </p:nvSpPr>
        <p:spPr>
          <a:xfrm>
            <a:off x="536331" y="365126"/>
            <a:ext cx="624254" cy="619612"/>
          </a:xfrm>
          <a:prstGeom prst="flowChartConnec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YouTube</a:t>
            </a:r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C6CD7C44-FA23-4FBB-AE02-1C40593B6984}"/>
              </a:ext>
            </a:extLst>
          </p:cNvPr>
          <p:cNvSpPr/>
          <p:nvPr/>
        </p:nvSpPr>
        <p:spPr>
          <a:xfrm>
            <a:off x="1462454" y="365126"/>
            <a:ext cx="624254" cy="619612"/>
          </a:xfrm>
          <a:prstGeom prst="flowChartConnector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Amazon</a:t>
            </a:r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7F184C88-05F1-48EC-A3C2-61112EBF46F2}"/>
              </a:ext>
            </a:extLst>
          </p:cNvPr>
          <p:cNvSpPr/>
          <p:nvPr/>
        </p:nvSpPr>
        <p:spPr>
          <a:xfrm>
            <a:off x="2388577" y="382957"/>
            <a:ext cx="624254" cy="619612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Newsletter</a:t>
            </a:r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2486AB09-28A5-4DA3-8AFC-4592386A1367}"/>
              </a:ext>
            </a:extLst>
          </p:cNvPr>
          <p:cNvSpPr/>
          <p:nvPr/>
        </p:nvSpPr>
        <p:spPr>
          <a:xfrm>
            <a:off x="526073" y="3429000"/>
            <a:ext cx="624254" cy="619612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FB/Instagram</a:t>
            </a:r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26A900D0-5882-4C39-884B-21E72B2DD58B}"/>
              </a:ext>
            </a:extLst>
          </p:cNvPr>
          <p:cNvSpPr/>
          <p:nvPr/>
        </p:nvSpPr>
        <p:spPr>
          <a:xfrm>
            <a:off x="1515209" y="3411416"/>
            <a:ext cx="624254" cy="61961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LinkedIn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79FF65A-F11E-455E-8A35-CE3DCC2FECDA}"/>
              </a:ext>
            </a:extLst>
          </p:cNvPr>
          <p:cNvCxnSpPr>
            <a:stCxn id="20" idx="4"/>
            <a:endCxn id="13" idx="1"/>
          </p:cNvCxnSpPr>
          <p:nvPr/>
        </p:nvCxnSpPr>
        <p:spPr>
          <a:xfrm>
            <a:off x="848458" y="984738"/>
            <a:ext cx="349494" cy="1213339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608A308-D615-4860-892F-58466089AE6D}"/>
              </a:ext>
            </a:extLst>
          </p:cNvPr>
          <p:cNvCxnSpPr>
            <a:stCxn id="21" idx="4"/>
            <a:endCxn id="13" idx="0"/>
          </p:cNvCxnSpPr>
          <p:nvPr/>
        </p:nvCxnSpPr>
        <p:spPr>
          <a:xfrm flipH="1">
            <a:off x="1639765" y="984738"/>
            <a:ext cx="134816" cy="439616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6F89FC6-73AE-4044-BA94-9BD97745815C}"/>
              </a:ext>
            </a:extLst>
          </p:cNvPr>
          <p:cNvCxnSpPr>
            <a:stCxn id="22" idx="3"/>
            <a:endCxn id="13" idx="5"/>
          </p:cNvCxnSpPr>
          <p:nvPr/>
        </p:nvCxnSpPr>
        <p:spPr>
          <a:xfrm flipH="1">
            <a:off x="2081579" y="911829"/>
            <a:ext cx="398418" cy="1286248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D6FE6E7-DB76-44DC-9CB5-F2F379C31059}"/>
              </a:ext>
            </a:extLst>
          </p:cNvPr>
          <p:cNvCxnSpPr>
            <a:stCxn id="23" idx="7"/>
            <a:endCxn id="13" idx="3"/>
          </p:cNvCxnSpPr>
          <p:nvPr/>
        </p:nvCxnSpPr>
        <p:spPr>
          <a:xfrm flipV="1">
            <a:off x="1058907" y="2971800"/>
            <a:ext cx="580858" cy="547940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3CC655A-E05D-47C2-B695-1FB0577E39A7}"/>
              </a:ext>
            </a:extLst>
          </p:cNvPr>
          <p:cNvCxnSpPr>
            <a:stCxn id="24" idx="0"/>
          </p:cNvCxnSpPr>
          <p:nvPr/>
        </p:nvCxnSpPr>
        <p:spPr>
          <a:xfrm flipH="1" flipV="1">
            <a:off x="1639765" y="3033346"/>
            <a:ext cx="187571" cy="378070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9EB6540F-DAC6-493E-8225-E1BB5CDC2D07}"/>
              </a:ext>
            </a:extLst>
          </p:cNvPr>
          <p:cNvSpPr/>
          <p:nvPr/>
        </p:nvSpPr>
        <p:spPr>
          <a:xfrm>
            <a:off x="2439133" y="1184392"/>
            <a:ext cx="624254" cy="619612"/>
          </a:xfrm>
          <a:prstGeom prst="flowChartConnector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Seminars/online, live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E8AA5AD5-66FA-4FB7-B4B1-1293CFA15DB4}"/>
              </a:ext>
            </a:extLst>
          </p:cNvPr>
          <p:cNvCxnSpPr>
            <a:stCxn id="35" idx="3"/>
            <a:endCxn id="13" idx="5"/>
          </p:cNvCxnSpPr>
          <p:nvPr/>
        </p:nvCxnSpPr>
        <p:spPr>
          <a:xfrm flipH="1">
            <a:off x="2081579" y="1713264"/>
            <a:ext cx="448974" cy="484813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25F1470A-DA7F-43DF-B139-765ADC62839D}"/>
              </a:ext>
            </a:extLst>
          </p:cNvPr>
          <p:cNvSpPr/>
          <p:nvPr/>
        </p:nvSpPr>
        <p:spPr>
          <a:xfrm>
            <a:off x="5812447" y="1102444"/>
            <a:ext cx="1147846" cy="893656"/>
          </a:xfrm>
          <a:prstGeom prst="triangl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Wealth Mgt potential </a:t>
            </a:r>
          </a:p>
        </p:txBody>
      </p:sp>
      <p:sp>
        <p:nvSpPr>
          <p:cNvPr id="41" name="Flowchart: Document 40">
            <a:extLst>
              <a:ext uri="{FF2B5EF4-FFF2-40B4-BE49-F238E27FC236}">
                <a16:creationId xmlns:a16="http://schemas.microsoft.com/office/drawing/2014/main" id="{6EDB161D-C4C7-4570-879F-F75C50933350}"/>
              </a:ext>
            </a:extLst>
          </p:cNvPr>
          <p:cNvSpPr/>
          <p:nvPr/>
        </p:nvSpPr>
        <p:spPr>
          <a:xfrm>
            <a:off x="7746023" y="1102444"/>
            <a:ext cx="1257300" cy="893656"/>
          </a:xfrm>
          <a:prstGeom prst="flowChartDocumen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800" dirty="0"/>
              <a:t>Annuity</a:t>
            </a:r>
          </a:p>
          <a:p>
            <a:pPr marL="342900" indent="-342900">
              <a:buAutoNum type="arabicPeriod"/>
            </a:pPr>
            <a:r>
              <a:rPr lang="en-US" sz="800" dirty="0"/>
              <a:t>IRA</a:t>
            </a:r>
          </a:p>
          <a:p>
            <a:pPr marL="342900" indent="-342900">
              <a:buAutoNum type="arabicPeriod"/>
            </a:pPr>
            <a:r>
              <a:rPr lang="en-US" sz="800" dirty="0"/>
              <a:t>Life Insurance </a:t>
            </a:r>
          </a:p>
          <a:p>
            <a:pPr marL="342900" indent="-342900">
              <a:buAutoNum type="arabicPeriod"/>
            </a:pPr>
            <a:r>
              <a:rPr lang="en-US" sz="800" dirty="0"/>
              <a:t>Advisory </a:t>
            </a:r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39DCC50B-FE71-4081-BEAE-3BBC9D832FDC}"/>
              </a:ext>
            </a:extLst>
          </p:cNvPr>
          <p:cNvSpPr/>
          <p:nvPr/>
        </p:nvSpPr>
        <p:spPr>
          <a:xfrm>
            <a:off x="5812447" y="2742456"/>
            <a:ext cx="1300530" cy="949570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Tax </a:t>
            </a:r>
          </a:p>
        </p:txBody>
      </p:sp>
      <p:sp>
        <p:nvSpPr>
          <p:cNvPr id="44" name="Flowchart: Document 43">
            <a:extLst>
              <a:ext uri="{FF2B5EF4-FFF2-40B4-BE49-F238E27FC236}">
                <a16:creationId xmlns:a16="http://schemas.microsoft.com/office/drawing/2014/main" id="{6F2417FD-D39D-4C62-8212-520A65A8D81A}"/>
              </a:ext>
            </a:extLst>
          </p:cNvPr>
          <p:cNvSpPr/>
          <p:nvPr/>
        </p:nvSpPr>
        <p:spPr>
          <a:xfrm>
            <a:off x="7819291" y="2770413"/>
            <a:ext cx="1257300" cy="893656"/>
          </a:xfrm>
          <a:prstGeom prst="flowChart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800" dirty="0"/>
              <a:t>1040 prep</a:t>
            </a:r>
          </a:p>
          <a:p>
            <a:pPr marL="342900" indent="-342900">
              <a:buAutoNum type="arabicPeriod"/>
            </a:pPr>
            <a:r>
              <a:rPr lang="en-US" sz="800" dirty="0"/>
              <a:t>Delinquent Prep</a:t>
            </a:r>
          </a:p>
          <a:p>
            <a:pPr marL="342900" indent="-342900">
              <a:buAutoNum type="arabicPeriod"/>
            </a:pPr>
            <a:r>
              <a:rPr lang="en-US" sz="800" dirty="0"/>
              <a:t>Covered Expat Plan</a:t>
            </a:r>
          </a:p>
          <a:p>
            <a:pPr marL="342900" indent="-342900">
              <a:buAutoNum type="arabicPeriod"/>
            </a:pPr>
            <a:r>
              <a:rPr lang="en-US" sz="800" dirty="0"/>
              <a:t>Exit Planning/Consul 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EE0DE5A-EA3C-4C71-ACD9-92088B996E11}"/>
              </a:ext>
            </a:extLst>
          </p:cNvPr>
          <p:cNvCxnSpPr>
            <a:stCxn id="14" idx="5"/>
            <a:endCxn id="40" idx="1"/>
          </p:cNvCxnSpPr>
          <p:nvPr/>
        </p:nvCxnSpPr>
        <p:spPr>
          <a:xfrm flipV="1">
            <a:off x="4519979" y="1549272"/>
            <a:ext cx="1579430" cy="6488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749A4B0-0463-4A02-BD8A-420EA9E6636C}"/>
              </a:ext>
            </a:extLst>
          </p:cNvPr>
          <p:cNvCxnSpPr>
            <a:stCxn id="14" idx="5"/>
            <a:endCxn id="43" idx="1"/>
          </p:cNvCxnSpPr>
          <p:nvPr/>
        </p:nvCxnSpPr>
        <p:spPr>
          <a:xfrm>
            <a:off x="4519979" y="2198077"/>
            <a:ext cx="1617601" cy="10191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636810C-44ED-4A04-B88E-39CC9D046662}"/>
              </a:ext>
            </a:extLst>
          </p:cNvPr>
          <p:cNvCxnSpPr>
            <a:stCxn id="40" idx="5"/>
            <a:endCxn id="41" idx="1"/>
          </p:cNvCxnSpPr>
          <p:nvPr/>
        </p:nvCxnSpPr>
        <p:spPr>
          <a:xfrm>
            <a:off x="6673332" y="1549272"/>
            <a:ext cx="107269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2A142691-E822-4149-AC1F-DC37B0120BA0}"/>
              </a:ext>
            </a:extLst>
          </p:cNvPr>
          <p:cNvCxnSpPr>
            <a:stCxn id="43" idx="5"/>
            <a:endCxn id="44" idx="1"/>
          </p:cNvCxnSpPr>
          <p:nvPr/>
        </p:nvCxnSpPr>
        <p:spPr>
          <a:xfrm>
            <a:off x="6787845" y="3217241"/>
            <a:ext cx="103144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B7E397AD-C040-43A2-BB1F-A0794D8F3B0E}"/>
              </a:ext>
            </a:extLst>
          </p:cNvPr>
          <p:cNvSpPr txBox="1"/>
          <p:nvPr/>
        </p:nvSpPr>
        <p:spPr>
          <a:xfrm>
            <a:off x="3211025" y="3173968"/>
            <a:ext cx="1557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Info on system 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BF384965-4CA0-4C7B-85F7-EA5B70241395}"/>
              </a:ext>
            </a:extLst>
          </p:cNvPr>
          <p:cNvCxnSpPr>
            <a:stCxn id="13" idx="3"/>
            <a:endCxn id="15" idx="0"/>
          </p:cNvCxnSpPr>
          <p:nvPr/>
        </p:nvCxnSpPr>
        <p:spPr>
          <a:xfrm>
            <a:off x="1639765" y="2971800"/>
            <a:ext cx="1292470" cy="852854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36B803A5-2281-4272-A7B5-BBA52FAC8291}"/>
              </a:ext>
            </a:extLst>
          </p:cNvPr>
          <p:cNvSpPr txBox="1"/>
          <p:nvPr/>
        </p:nvSpPr>
        <p:spPr>
          <a:xfrm>
            <a:off x="7746023" y="775855"/>
            <a:ext cx="125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Proposal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E201BD2-B8FA-460E-BFC8-A5BB742DD290}"/>
              </a:ext>
            </a:extLst>
          </p:cNvPr>
          <p:cNvSpPr txBox="1"/>
          <p:nvPr/>
        </p:nvSpPr>
        <p:spPr>
          <a:xfrm>
            <a:off x="7720688" y="2384896"/>
            <a:ext cx="125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Proposal 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051E2F6-256E-43E2-B9E1-BD040E918F19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081579" y="2198077"/>
            <a:ext cx="155477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6F915E0-916B-4864-B80F-12FE12814DA7}"/>
              </a:ext>
            </a:extLst>
          </p:cNvPr>
          <p:cNvSpPr txBox="1"/>
          <p:nvPr/>
        </p:nvSpPr>
        <p:spPr>
          <a:xfrm>
            <a:off x="2375388" y="1925345"/>
            <a:ext cx="12221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Reach out to CDH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B9003A4-DB90-4C4C-BE8E-BD6B6BE35F7E}"/>
              </a:ext>
            </a:extLst>
          </p:cNvPr>
          <p:cNvCxnSpPr>
            <a:stCxn id="41" idx="3"/>
          </p:cNvCxnSpPr>
          <p:nvPr/>
        </p:nvCxnSpPr>
        <p:spPr>
          <a:xfrm flipV="1">
            <a:off x="9003323" y="775855"/>
            <a:ext cx="993531" cy="7734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BB6C420-646E-49EC-90AF-BFC132475E26}"/>
              </a:ext>
            </a:extLst>
          </p:cNvPr>
          <p:cNvCxnSpPr>
            <a:stCxn id="41" idx="3"/>
          </p:cNvCxnSpPr>
          <p:nvPr/>
        </p:nvCxnSpPr>
        <p:spPr>
          <a:xfrm>
            <a:off x="9003323" y="1549272"/>
            <a:ext cx="984739" cy="516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427E84E2-9726-4CE1-8A30-E3EFC58B883B}"/>
              </a:ext>
            </a:extLst>
          </p:cNvPr>
          <p:cNvSpPr txBox="1"/>
          <p:nvPr/>
        </p:nvSpPr>
        <p:spPr>
          <a:xfrm>
            <a:off x="9962304" y="588554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671B6F-F902-4785-AB0E-AC16E7FBEFF4}"/>
              </a:ext>
            </a:extLst>
          </p:cNvPr>
          <p:cNvSpPr txBox="1"/>
          <p:nvPr/>
        </p:nvSpPr>
        <p:spPr>
          <a:xfrm>
            <a:off x="10022611" y="1925591"/>
            <a:ext cx="64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LOSE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0A8050C1-9E21-44BB-B3EF-CE7161B50032}"/>
              </a:ext>
            </a:extLst>
          </p:cNvPr>
          <p:cNvCxnSpPr/>
          <p:nvPr/>
        </p:nvCxnSpPr>
        <p:spPr>
          <a:xfrm flipV="1">
            <a:off x="9061652" y="2394098"/>
            <a:ext cx="993531" cy="7734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716C28D-C54E-4185-A6C6-5AF0E97076C0}"/>
              </a:ext>
            </a:extLst>
          </p:cNvPr>
          <p:cNvCxnSpPr/>
          <p:nvPr/>
        </p:nvCxnSpPr>
        <p:spPr>
          <a:xfrm>
            <a:off x="9073518" y="3152956"/>
            <a:ext cx="984739" cy="516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D9BA2836-77E2-435A-A354-EADB03FBF283}"/>
              </a:ext>
            </a:extLst>
          </p:cNvPr>
          <p:cNvSpPr txBox="1"/>
          <p:nvPr/>
        </p:nvSpPr>
        <p:spPr>
          <a:xfrm>
            <a:off x="10055183" y="2237504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WIN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0B9ACC2-11CA-45DE-9C16-0B93D359A8D2}"/>
              </a:ext>
            </a:extLst>
          </p:cNvPr>
          <p:cNvSpPr txBox="1"/>
          <p:nvPr/>
        </p:nvSpPr>
        <p:spPr>
          <a:xfrm>
            <a:off x="10070123" y="3479403"/>
            <a:ext cx="64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LOSE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910937E-70F3-4D15-A830-DF486C2AFC2A}"/>
              </a:ext>
            </a:extLst>
          </p:cNvPr>
          <p:cNvSpPr/>
          <p:nvPr/>
        </p:nvSpPr>
        <p:spPr>
          <a:xfrm>
            <a:off x="3165850" y="125755"/>
            <a:ext cx="8990980" cy="4712252"/>
          </a:xfrm>
          <a:prstGeom prst="ellipse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82FFF8A8-681B-42AD-9450-06288B3E036C}"/>
              </a:ext>
            </a:extLst>
          </p:cNvPr>
          <p:cNvSpPr/>
          <p:nvPr/>
        </p:nvSpPr>
        <p:spPr>
          <a:xfrm>
            <a:off x="5805854" y="4769744"/>
            <a:ext cx="580292" cy="469191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F7393D9-8A16-482A-9B03-699B62F43594}"/>
              </a:ext>
            </a:extLst>
          </p:cNvPr>
          <p:cNvSpPr txBox="1"/>
          <p:nvPr/>
        </p:nvSpPr>
        <p:spPr>
          <a:xfrm>
            <a:off x="2081579" y="5310833"/>
            <a:ext cx="84773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We should aim to develop an AI based system in (1) </a:t>
            </a:r>
            <a:r>
              <a:rPr lang="en-US" b="1"/>
              <a:t>identifying opportunities, </a:t>
            </a:r>
            <a:r>
              <a:rPr lang="en-US" b="1" dirty="0"/>
              <a:t>(2) suggesting proposal pricing and (3) predicting win % of the proposals. </a:t>
            </a:r>
          </a:p>
          <a:p>
            <a:r>
              <a:rPr lang="en-US" b="1" dirty="0"/>
              <a:t>We do not have to invent this. We can use other program (pretrained one from an open source field) and add our specific niched strength such as our cross-border knowledge base. 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A549E24-CB24-462E-9817-6EE9061945DE}"/>
              </a:ext>
            </a:extLst>
          </p:cNvPr>
          <p:cNvSpPr/>
          <p:nvPr/>
        </p:nvSpPr>
        <p:spPr>
          <a:xfrm>
            <a:off x="4077642" y="799594"/>
            <a:ext cx="4580696" cy="3086607"/>
          </a:xfrm>
          <a:prstGeom prst="ellipse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Advantage of our Knowledge of Japan wealth mgt and Japan tax </a:t>
            </a:r>
          </a:p>
        </p:txBody>
      </p:sp>
    </p:spTree>
    <p:extLst>
      <p:ext uri="{BB962C8B-B14F-4D97-AF65-F5344CB8AC3E}">
        <p14:creationId xmlns:p14="http://schemas.microsoft.com/office/powerpoint/2010/main" val="56207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6" grpId="0"/>
      <p:bldP spid="4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1EBD3-1B33-4CAA-B18C-B71C28F46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Remaining questions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0892A-8055-4B34-8CC5-9CCE14FBF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Should we charge for an initial meeting?</a:t>
            </a:r>
          </a:p>
          <a:p>
            <a:r>
              <a:rPr lang="en-US" dirty="0"/>
              <a:t>Should we only target high net worth individuals or target at least large segments (at least top 50% of the market)?</a:t>
            </a:r>
          </a:p>
          <a:p>
            <a:r>
              <a:rPr lang="en-US" dirty="0"/>
              <a:t>How do we convince people that a professional such as CDH must do tax and wealth mgt? </a:t>
            </a:r>
          </a:p>
          <a:p>
            <a:r>
              <a:rPr lang="en-US" altLang="ja-JP" dirty="0"/>
              <a:t>How</a:t>
            </a:r>
            <a:r>
              <a:rPr lang="ja-JP" altLang="en-US" dirty="0"/>
              <a:t> </a:t>
            </a:r>
            <a:r>
              <a:rPr lang="en-US" altLang="ja-JP" dirty="0"/>
              <a:t>much</a:t>
            </a:r>
            <a:r>
              <a:rPr lang="ja-JP" altLang="en-US" dirty="0"/>
              <a:t> </a:t>
            </a:r>
            <a:r>
              <a:rPr lang="en-US" altLang="ja-JP" dirty="0"/>
              <a:t>data do we need to be able to analyze the data? </a:t>
            </a:r>
          </a:p>
          <a:p>
            <a:r>
              <a:rPr lang="en-US" dirty="0"/>
              <a:t>How can we obtain the date without any pains on prospects’ side?  </a:t>
            </a:r>
          </a:p>
          <a:p>
            <a:r>
              <a:rPr lang="en-US" dirty="0"/>
              <a:t>We should develop monthly budget based on this, and estimate the workload </a:t>
            </a:r>
          </a:p>
          <a:p>
            <a:r>
              <a:rPr lang="en-US" dirty="0"/>
              <a:t>Where do we find the best pre-trained network?</a:t>
            </a:r>
          </a:p>
          <a:p>
            <a:r>
              <a:rPr lang="en-US" dirty="0"/>
              <a:t>Is data we are getting from the market large enough? </a:t>
            </a:r>
          </a:p>
          <a:p>
            <a:r>
              <a:rPr lang="en-US" dirty="0"/>
              <a:t>How can we herd people from the entire market to come to CDH?</a:t>
            </a:r>
          </a:p>
          <a:p>
            <a:r>
              <a:rPr lang="en-US" dirty="0"/>
              <a:t>Establish a national brand of CDH online –how can we have clients come back to us? </a:t>
            </a:r>
          </a:p>
          <a:p>
            <a:r>
              <a:rPr lang="en-US" dirty="0"/>
              <a:t>-get outsourced help in YouTube-budget?</a:t>
            </a:r>
          </a:p>
          <a:p>
            <a:r>
              <a:rPr lang="en-US" dirty="0"/>
              <a:t>Value Creation and Value Capture? –find a way to create more interactions?  </a:t>
            </a:r>
          </a:p>
          <a:p>
            <a:r>
              <a:rPr lang="en-US" dirty="0"/>
              <a:t>Should we partner with a third party?- making the progress a lot faster. </a:t>
            </a:r>
          </a:p>
          <a:p>
            <a:r>
              <a:rPr lang="en-US" dirty="0"/>
              <a:t>Think of sample selection bias and sample size disparity  ---what is the </a:t>
            </a:r>
            <a:r>
              <a:rPr lang="en-US"/>
              <a:t>ignored samples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855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04A8AE1-9605-41DC-920F-A4B8E8F23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790889" flipH="1">
            <a:off x="715850" y="795372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7BE1C-0B47-4286-9946-2597AA02F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1360"/>
            <a:ext cx="5536397" cy="3935281"/>
          </a:xfrm>
        </p:spPr>
        <p:txBody>
          <a:bodyPr>
            <a:normAutofit lnSpcReduction="10000"/>
          </a:bodyPr>
          <a:lstStyle/>
          <a:p>
            <a:r>
              <a:rPr lang="en-US" sz="1800" dirty="0"/>
              <a:t>1040 – 500  $500,000 ($1000/return)</a:t>
            </a:r>
          </a:p>
          <a:p>
            <a:r>
              <a:rPr lang="en-US" sz="1800" dirty="0"/>
              <a:t>Streamlined Submission Compliance Procedures-20  $100,000($5,000/proc.)</a:t>
            </a:r>
          </a:p>
          <a:p>
            <a:r>
              <a:rPr lang="en-US" sz="1800" dirty="0"/>
              <a:t>Delinquent submission procedures – 25 $25,000 ($1,000/proc) </a:t>
            </a:r>
          </a:p>
          <a:p>
            <a:r>
              <a:rPr lang="en-US" sz="1800" dirty="0"/>
              <a:t>1040 NR-Dual Status with 8854 – 100  $300,000 ($3,000/returns) </a:t>
            </a:r>
          </a:p>
          <a:p>
            <a:r>
              <a:rPr lang="en-US" sz="1800" dirty="0"/>
              <a:t>Tax consulting – 75 $250,000 ($3,333 per consul) </a:t>
            </a:r>
          </a:p>
          <a:p>
            <a:r>
              <a:rPr lang="en-US" sz="1800" dirty="0"/>
              <a:t>Others (706, 706 NA, 707) – 100 $500,000 ($5,000/return)</a:t>
            </a:r>
          </a:p>
          <a:p>
            <a:r>
              <a:rPr lang="en-US" sz="1800" dirty="0"/>
              <a:t>Online Salon Membership fee – $10,000</a:t>
            </a:r>
          </a:p>
          <a:p>
            <a:r>
              <a:rPr lang="en-US" sz="1800" dirty="0"/>
              <a:t>Other digital revenues, including book royalty – Unknown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2396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17460" y="4737713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226B6E-AC8D-45A2-929C-DFDAE7028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4281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$1,685,000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(820 wins)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New Tax Revenue breakdown</a:t>
            </a:r>
          </a:p>
        </p:txBody>
      </p:sp>
    </p:spTree>
    <p:extLst>
      <p:ext uri="{BB962C8B-B14F-4D97-AF65-F5344CB8AC3E}">
        <p14:creationId xmlns:p14="http://schemas.microsoft.com/office/powerpoint/2010/main" val="1508290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12BF71B8A7414A86D7CF33D3DE7CEB" ma:contentTypeVersion="13" ma:contentTypeDescription="Create a new document." ma:contentTypeScope="" ma:versionID="6680bbf01d29676525db6c7e5332beaa">
  <xsd:schema xmlns:xsd="http://www.w3.org/2001/XMLSchema" xmlns:xs="http://www.w3.org/2001/XMLSchema" xmlns:p="http://schemas.microsoft.com/office/2006/metadata/properties" xmlns:ns3="cb962188-6d06-47a8-9280-566de326585a" xmlns:ns4="63e97a56-8a37-40e8-aa6b-b452159b6845" targetNamespace="http://schemas.microsoft.com/office/2006/metadata/properties" ma:root="true" ma:fieldsID="3ba9e0cb24e25c91835f6f91a2ad0db5" ns3:_="" ns4:_="">
    <xsd:import namespace="cb962188-6d06-47a8-9280-566de326585a"/>
    <xsd:import namespace="63e97a56-8a37-40e8-aa6b-b452159b684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962188-6d06-47a8-9280-566de326585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e97a56-8a37-40e8-aa6b-b452159b68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AA28F6-D0D5-4848-AA83-ED2A0DC7A1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962188-6d06-47a8-9280-566de326585a"/>
    <ds:schemaRef ds:uri="63e97a56-8a37-40e8-aa6b-b452159b68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FEEB39-F073-4A7F-B7E0-8CC7EB5867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BDBEADC-C023-4540-8228-73C2AD881C8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1289</Words>
  <Application>Microsoft Office PowerPoint</Application>
  <PresentationFormat>Widescreen</PresentationFormat>
  <Paragraphs>198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2020/2021 Strategy Japanese living in the US  tax(1) and wealth mgt(2)</vt:lpstr>
      <vt:lpstr>Milestones at 9/30/2021</vt:lpstr>
      <vt:lpstr>The Japanese Population in the US </vt:lpstr>
      <vt:lpstr>Total Market Size Estimation </vt:lpstr>
      <vt:lpstr>CDH system of revenue generation </vt:lpstr>
      <vt:lpstr>CDH system of revenue generation </vt:lpstr>
      <vt:lpstr>CDH system of revenue generation </vt:lpstr>
      <vt:lpstr>Remaining questions </vt:lpstr>
      <vt:lpstr>$1,685,000 (820 wins)  New Tax Revenue breakdown</vt:lpstr>
      <vt:lpstr>New WealthManagement Revenue Breakdown </vt:lpstr>
      <vt:lpstr>2020/2021 Action Points –marketing/BD </vt:lpstr>
      <vt:lpstr>2019/2020 Successes </vt:lpstr>
      <vt:lpstr>Obstacles in 2019/2020</vt:lpstr>
      <vt:lpstr>Lessons Learned in 2019/2020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2020/2021 Strategy Japanese living in the US  tax(1) and wealth mgt(2)</dc:title>
  <dc:creator>Koh Fujimoto</dc:creator>
  <cp:lastModifiedBy>Koh Fujimoto</cp:lastModifiedBy>
  <cp:revision>1</cp:revision>
  <dcterms:created xsi:type="dcterms:W3CDTF">2020-08-30T18:49:16Z</dcterms:created>
  <dcterms:modified xsi:type="dcterms:W3CDTF">2020-09-12T19:56:29Z</dcterms:modified>
</cp:coreProperties>
</file>